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34ED-355A-4D4B-8B22-8A9B60336732}" type="datetimeFigureOut">
              <a:rPr lang="en-US" smtClean="0"/>
              <a:pPr/>
              <a:t>07/01/2024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3FC3-521D-4433-8CC1-87A3BCBBB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Moses??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86200"/>
            <a:ext cx="41910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Qualifications: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Straight </a:t>
            </a:r>
            <a:r>
              <a:rPr lang="en-US" dirty="0"/>
              <a:t>W</a:t>
            </a:r>
            <a:r>
              <a:rPr lang="en-US" dirty="0" smtClean="0"/>
              <a:t>orld Championships</a:t>
            </a:r>
          </a:p>
          <a:p>
            <a:endParaRPr lang="en-US" dirty="0" smtClean="0"/>
          </a:p>
          <a:p>
            <a:r>
              <a:rPr lang="en-US" dirty="0" smtClean="0"/>
              <a:t>Olympic Gold Medal.</a:t>
            </a:r>
          </a:p>
          <a:p>
            <a:endParaRPr lang="en-US" dirty="0" smtClean="0"/>
          </a:p>
          <a:p>
            <a:r>
              <a:rPr lang="en-US" dirty="0" smtClean="0"/>
              <a:t>Finals MVP.</a:t>
            </a:r>
          </a:p>
          <a:p>
            <a:endParaRPr lang="en-US" dirty="0" smtClean="0"/>
          </a:p>
          <a:p>
            <a:r>
              <a:rPr lang="en-US" dirty="0" smtClean="0"/>
              <a:t>All Star Game Competitor.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of Fame Qualifications: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Moses Answered God’s Call (Ex.3:4)</a:t>
            </a:r>
          </a:p>
          <a:p>
            <a:endParaRPr lang="en-US" dirty="0"/>
          </a:p>
          <a:p>
            <a:r>
              <a:rPr lang="en-US" dirty="0" smtClean="0"/>
              <a:t>Humble Demeanor (Ex.3:11)</a:t>
            </a:r>
          </a:p>
          <a:p>
            <a:endParaRPr lang="en-US" dirty="0"/>
          </a:p>
          <a:p>
            <a:r>
              <a:rPr lang="en-US" dirty="0" smtClean="0"/>
              <a:t>Obedient Spirit (Ex.4:2-4)</a:t>
            </a:r>
          </a:p>
          <a:p>
            <a:endParaRPr lang="en-US" dirty="0"/>
          </a:p>
          <a:p>
            <a:r>
              <a:rPr lang="en-US" dirty="0" smtClean="0"/>
              <a:t>Human Fear (Ex.4:10-17)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12420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Moses’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4229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305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0"/>
            <a:ext cx="4305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Faith Hall of Fame Application Quiz 2024: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Will you </a:t>
            </a:r>
            <a:r>
              <a:rPr lang="en-US" b="1" i="1" dirty="0" smtClean="0"/>
              <a:t>answer</a:t>
            </a:r>
            <a:r>
              <a:rPr lang="en-US" dirty="0" smtClean="0"/>
              <a:t> God’s call?</a:t>
            </a:r>
          </a:p>
          <a:p>
            <a:endParaRPr lang="en-US" dirty="0"/>
          </a:p>
          <a:p>
            <a:r>
              <a:rPr lang="en-US" dirty="0" smtClean="0"/>
              <a:t>Can you look beyond your fears to </a:t>
            </a:r>
            <a:r>
              <a:rPr lang="en-US" b="1" i="1" dirty="0" smtClean="0"/>
              <a:t>obey</a:t>
            </a:r>
            <a:r>
              <a:rPr lang="en-US" dirty="0" smtClean="0"/>
              <a:t> Him?</a:t>
            </a:r>
          </a:p>
          <a:p>
            <a:endParaRPr lang="en-US" dirty="0"/>
          </a:p>
          <a:p>
            <a:r>
              <a:rPr lang="en-US" dirty="0" smtClean="0"/>
              <a:t>Do you have </a:t>
            </a:r>
            <a:r>
              <a:rPr lang="en-US" b="1" i="1" dirty="0" smtClean="0"/>
              <a:t>faith </a:t>
            </a:r>
            <a:r>
              <a:rPr lang="en-US" dirty="0" smtClean="0"/>
              <a:t>that God will keep His promises to you?</a:t>
            </a:r>
          </a:p>
          <a:p>
            <a:endParaRPr lang="en-US" b="1" i="1" dirty="0"/>
          </a:p>
          <a:p>
            <a:r>
              <a:rPr lang="en-US" dirty="0" smtClean="0"/>
              <a:t>Can God </a:t>
            </a:r>
            <a:r>
              <a:rPr lang="en-US" b="1" i="1" dirty="0" smtClean="0"/>
              <a:t>trust</a:t>
            </a:r>
            <a:r>
              <a:rPr lang="en-US" dirty="0" smtClean="0"/>
              <a:t> you with His assignment?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102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Who is Moses??</vt:lpstr>
      <vt:lpstr>Hall of Fame Qualifications:</vt:lpstr>
      <vt:lpstr>Hall of Fame Qualifications:</vt:lpstr>
      <vt:lpstr>Moses’ Choice</vt:lpstr>
      <vt:lpstr>God’s Response</vt:lpstr>
      <vt:lpstr>Faith Hall of Fame Application Quiz 2024: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SHCC 1</dc:creator>
  <cp:lastModifiedBy>SHCC 1</cp:lastModifiedBy>
  <cp:revision>24</cp:revision>
  <dcterms:created xsi:type="dcterms:W3CDTF">2024-07-01T17:35:57Z</dcterms:created>
  <dcterms:modified xsi:type="dcterms:W3CDTF">2024-07-02T01:02:47Z</dcterms:modified>
</cp:coreProperties>
</file>