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Lst>
  <p:notesMasterIdLst>
    <p:notesMasterId r:id="rId16"/>
  </p:notesMasterIdLst>
  <p:handoutMasterIdLst>
    <p:handoutMasterId r:id="rId17"/>
  </p:handoutMasterIdLst>
  <p:sldIdLst>
    <p:sldId id="278" r:id="rId5"/>
    <p:sldId id="282" r:id="rId6"/>
    <p:sldId id="288" r:id="rId7"/>
    <p:sldId id="283" r:id="rId8"/>
    <p:sldId id="285" r:id="rId9"/>
    <p:sldId id="286" r:id="rId10"/>
    <p:sldId id="271" r:id="rId11"/>
    <p:sldId id="289" r:id="rId12"/>
    <p:sldId id="284" r:id="rId13"/>
    <p:sldId id="290" r:id="rId14"/>
    <p:sldId id="28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5388" autoAdjust="0"/>
  </p:normalViewPr>
  <p:slideViewPr>
    <p:cSldViewPr snapToGrid="0">
      <p:cViewPr>
        <p:scale>
          <a:sx n="65" d="100"/>
          <a:sy n="65" d="100"/>
        </p:scale>
        <p:origin x="936" y="54"/>
      </p:cViewPr>
      <p:guideLst>
        <p:guide pos="3840"/>
        <p:guide orient="horz" pos="2160"/>
      </p:guideLst>
    </p:cSldViewPr>
  </p:slideViewPr>
  <p:outlineViewPr>
    <p:cViewPr>
      <p:scale>
        <a:sx n="33" d="100"/>
        <a:sy n="33" d="100"/>
      </p:scale>
      <p:origin x="0" y="-4320"/>
    </p:cViewPr>
  </p:outlineViewPr>
  <p:notesTextViewPr>
    <p:cViewPr>
      <p:scale>
        <a:sx n="1" d="1"/>
        <a:sy n="1" d="1"/>
      </p:scale>
      <p:origin x="0" y="0"/>
    </p:cViewPr>
  </p:notesTextViewPr>
  <p:sorterViewPr>
    <p:cViewPr>
      <p:scale>
        <a:sx n="100" d="100"/>
        <a:sy n="100" d="100"/>
      </p:scale>
      <p:origin x="0" y="-1757"/>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F4DCF1-ECAF-F7A7-2FE7-5E8E893BC44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C1330B0-5BAC-7408-8C3C-78D8336840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BC71B-6527-4638-937B-C93EB849CB02}" type="datetimeFigureOut">
              <a:rPr lang="en-US" smtClean="0"/>
              <a:t>7/6/2024</a:t>
            </a:fld>
            <a:endParaRPr lang="en-US" dirty="0"/>
          </a:p>
        </p:txBody>
      </p:sp>
      <p:sp>
        <p:nvSpPr>
          <p:cNvPr id="4" name="Footer Placeholder 3">
            <a:extLst>
              <a:ext uri="{FF2B5EF4-FFF2-40B4-BE49-F238E27FC236}">
                <a16:creationId xmlns:a16="http://schemas.microsoft.com/office/drawing/2014/main" id="{F0D7EEB3-E0A5-7440-F7ED-F59975ED1E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F548D11-7466-6432-3BF5-64A1A1FA59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A70580-B89C-4157-871D-6B9318EE5F58}" type="slidenum">
              <a:rPr lang="en-US" smtClean="0"/>
              <a:t>‹#›</a:t>
            </a:fld>
            <a:endParaRPr lang="en-US" dirty="0"/>
          </a:p>
        </p:txBody>
      </p:sp>
    </p:spTree>
    <p:extLst>
      <p:ext uri="{BB962C8B-B14F-4D97-AF65-F5344CB8AC3E}">
        <p14:creationId xmlns:p14="http://schemas.microsoft.com/office/powerpoint/2010/main" val="294315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5465A2-8C9C-419F-9FD8-234480873777}" type="datetimeFigureOut">
              <a:rPr lang="en-US" smtClean="0"/>
              <a:t>7/6/2024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AF00E9-A49D-4007-B3B9-A3783809E505}" type="slidenum">
              <a:rPr lang="en-US" smtClean="0"/>
              <a:t>‹#›</a:t>
            </a:fld>
            <a:endParaRPr lang="en-US" dirty="0"/>
          </a:p>
        </p:txBody>
      </p:sp>
    </p:spTree>
    <p:extLst>
      <p:ext uri="{BB962C8B-B14F-4D97-AF65-F5344CB8AC3E}">
        <p14:creationId xmlns:p14="http://schemas.microsoft.com/office/powerpoint/2010/main" val="220969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1</a:t>
            </a:fld>
            <a:endParaRPr lang="en-US" dirty="0"/>
          </a:p>
        </p:txBody>
      </p:sp>
    </p:spTree>
    <p:extLst>
      <p:ext uri="{BB962C8B-B14F-4D97-AF65-F5344CB8AC3E}">
        <p14:creationId xmlns:p14="http://schemas.microsoft.com/office/powerpoint/2010/main" val="2189223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2</a:t>
            </a:fld>
            <a:endParaRPr lang="en-US" dirty="0"/>
          </a:p>
        </p:txBody>
      </p:sp>
    </p:spTree>
    <p:extLst>
      <p:ext uri="{BB962C8B-B14F-4D97-AF65-F5344CB8AC3E}">
        <p14:creationId xmlns:p14="http://schemas.microsoft.com/office/powerpoint/2010/main" val="560649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4</a:t>
            </a:fld>
            <a:endParaRPr lang="en-US" dirty="0"/>
          </a:p>
        </p:txBody>
      </p:sp>
    </p:spTree>
    <p:extLst>
      <p:ext uri="{BB962C8B-B14F-4D97-AF65-F5344CB8AC3E}">
        <p14:creationId xmlns:p14="http://schemas.microsoft.com/office/powerpoint/2010/main" val="223163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5</a:t>
            </a:fld>
            <a:endParaRPr lang="en-US" dirty="0"/>
          </a:p>
        </p:txBody>
      </p:sp>
    </p:spTree>
    <p:extLst>
      <p:ext uri="{BB962C8B-B14F-4D97-AF65-F5344CB8AC3E}">
        <p14:creationId xmlns:p14="http://schemas.microsoft.com/office/powerpoint/2010/main" val="433056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7</a:t>
            </a:fld>
            <a:endParaRPr lang="en-US" dirty="0"/>
          </a:p>
        </p:txBody>
      </p:sp>
    </p:spTree>
    <p:extLst>
      <p:ext uri="{BB962C8B-B14F-4D97-AF65-F5344CB8AC3E}">
        <p14:creationId xmlns:p14="http://schemas.microsoft.com/office/powerpoint/2010/main" val="603191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9</a:t>
            </a:fld>
            <a:endParaRPr lang="en-US" dirty="0"/>
          </a:p>
        </p:txBody>
      </p:sp>
    </p:spTree>
    <p:extLst>
      <p:ext uri="{BB962C8B-B14F-4D97-AF65-F5344CB8AC3E}">
        <p14:creationId xmlns:p14="http://schemas.microsoft.com/office/powerpoint/2010/main" val="386789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dirty="0"/>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393626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307730566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74893063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hasCustomPrompt="1"/>
          </p:nvPr>
        </p:nvSpPr>
        <p:spPr>
          <a:xfrm>
            <a:off x="7018020" y="662937"/>
            <a:ext cx="4624442" cy="5542025"/>
          </a:xfrm>
        </p:spPr>
        <p:txBody>
          <a:bodyPr vert="horz" wrap="square" lIns="0" tIns="0" rIns="0" bIns="0" rtlCol="0" anchor="ctr" anchorCtr="0">
            <a:normAutofit/>
          </a:bodyPr>
          <a:lstStyle>
            <a:lvl1pPr>
              <a:defRPr lang="en-US" dirty="0"/>
            </a:lvl1pPr>
          </a:lstStyle>
          <a:p>
            <a:pPr lvl="0">
              <a:lnSpc>
                <a:spcPct val="100000"/>
              </a:lnSpc>
            </a:pPr>
            <a:r>
              <a:rPr lang="en-US" dirty="0"/>
              <a:t>Click to add title</a:t>
            </a:r>
          </a:p>
        </p:txBody>
      </p:sp>
      <p:sp>
        <p:nvSpPr>
          <p:cNvPr id="9" name="Picture Placeholder 8">
            <a:extLst>
              <a:ext uri="{FF2B5EF4-FFF2-40B4-BE49-F238E27FC236}">
                <a16:creationId xmlns:a16="http://schemas.microsoft.com/office/drawing/2014/main" id="{988CE9D0-E6DB-A38D-ED84-A53D0493E6D0}"/>
              </a:ext>
            </a:extLst>
          </p:cNvPr>
          <p:cNvSpPr>
            <a:spLocks noGrp="1"/>
          </p:cNvSpPr>
          <p:nvPr>
            <p:ph type="pic" sz="quarter" idx="13" hasCustomPrompt="1"/>
          </p:nvPr>
        </p:nvSpPr>
        <p:spPr>
          <a:xfrm>
            <a:off x="0" y="0"/>
            <a:ext cx="6267450" cy="6858000"/>
          </a:xfrm>
        </p:spPr>
        <p:txBody>
          <a:bodyPr>
            <a:normAutofit/>
          </a:bodyPr>
          <a:lstStyle>
            <a:lvl1pPr marL="0" indent="0" algn="ctr">
              <a:buNone/>
              <a:defRPr sz="2000"/>
            </a:lvl1pPr>
          </a:lstStyle>
          <a:p>
            <a:r>
              <a:rPr lang="en-US" dirty="0"/>
              <a:t>Click icon to insert picture</a:t>
            </a:r>
          </a:p>
        </p:txBody>
      </p:sp>
    </p:spTree>
    <p:extLst>
      <p:ext uri="{BB962C8B-B14F-4D97-AF65-F5344CB8AC3E}">
        <p14:creationId xmlns:p14="http://schemas.microsoft.com/office/powerpoint/2010/main" val="411926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43C4A872-A473-BFD2-150E-387250C2B4DA}"/>
              </a:ext>
              <a:ext uri="{C183D7F6-B498-43B3-948B-1728B52AA6E4}">
                <adec:decorative xmlns:adec="http://schemas.microsoft.com/office/drawing/2017/decorative" val="1"/>
              </a:ext>
            </a:extLst>
          </p:cNvPr>
          <p:cNvGrpSpPr/>
          <p:nvPr userDrawn="1"/>
        </p:nvGrpSpPr>
        <p:grpSpPr>
          <a:xfrm>
            <a:off x="613998" y="5334748"/>
            <a:ext cx="678135" cy="990000"/>
            <a:chOff x="10490969" y="1448827"/>
            <a:chExt cx="678135" cy="990000"/>
          </a:xfrm>
        </p:grpSpPr>
        <p:sp>
          <p:nvSpPr>
            <p:cNvPr id="24" name="Freeform: Shape 23">
              <a:extLst>
                <a:ext uri="{FF2B5EF4-FFF2-40B4-BE49-F238E27FC236}">
                  <a16:creationId xmlns:a16="http://schemas.microsoft.com/office/drawing/2014/main" id="{C5C8D53B-A579-BCFA-58E8-C386DABC92CD}"/>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Oval 24">
              <a:extLst>
                <a:ext uri="{FF2B5EF4-FFF2-40B4-BE49-F238E27FC236}">
                  <a16:creationId xmlns:a16="http://schemas.microsoft.com/office/drawing/2014/main" id="{23A34CAC-4A03-ADDB-E97F-8675E68FC0B3}"/>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 name="Oval 25">
              <a:extLst>
                <a:ext uri="{FF2B5EF4-FFF2-40B4-BE49-F238E27FC236}">
                  <a16:creationId xmlns:a16="http://schemas.microsoft.com/office/drawing/2014/main" id="{0C733506-2F0D-8F31-52D1-5244F04A706B}"/>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7" name="Freeform: Shape 26">
              <a:extLst>
                <a:ext uri="{FF2B5EF4-FFF2-40B4-BE49-F238E27FC236}">
                  <a16:creationId xmlns:a16="http://schemas.microsoft.com/office/drawing/2014/main" id="{29356E3D-E14C-9C43-7CE4-A7156B1E10DB}"/>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0" name="Title 19">
            <a:extLst>
              <a:ext uri="{FF2B5EF4-FFF2-40B4-BE49-F238E27FC236}">
                <a16:creationId xmlns:a16="http://schemas.microsoft.com/office/drawing/2014/main" id="{85C652DA-55F6-9691-4254-344E0A4E9ABF}"/>
              </a:ext>
            </a:extLst>
          </p:cNvPr>
          <p:cNvSpPr>
            <a:spLocks noGrp="1"/>
          </p:cNvSpPr>
          <p:nvPr>
            <p:ph type="title" hasCustomPrompt="1"/>
          </p:nvPr>
        </p:nvSpPr>
        <p:spPr>
          <a:xfrm>
            <a:off x="550863" y="483924"/>
            <a:ext cx="11090275" cy="1684059"/>
          </a:xfrm>
        </p:spPr>
        <p:txBody>
          <a:bodyPr anchor="b">
            <a:normAutofit/>
          </a:bodyPr>
          <a:lstStyle>
            <a:lvl1pPr>
              <a:defRPr sz="4000"/>
            </a:lvl1pPr>
          </a:lstStyle>
          <a:p>
            <a:r>
              <a:rPr lang="en-US" dirty="0"/>
              <a:t>Click to add title</a:t>
            </a:r>
          </a:p>
        </p:txBody>
      </p:sp>
      <p:sp>
        <p:nvSpPr>
          <p:cNvPr id="22" name="Content Placeholder 21">
            <a:extLst>
              <a:ext uri="{FF2B5EF4-FFF2-40B4-BE49-F238E27FC236}">
                <a16:creationId xmlns:a16="http://schemas.microsoft.com/office/drawing/2014/main" id="{4DB7AC4F-2818-7F0D-AC6A-736D5F2C7392}"/>
              </a:ext>
            </a:extLst>
          </p:cNvPr>
          <p:cNvSpPr>
            <a:spLocks noGrp="1"/>
          </p:cNvSpPr>
          <p:nvPr>
            <p:ph sz="quarter" idx="13" hasCustomPrompt="1"/>
          </p:nvPr>
        </p:nvSpPr>
        <p:spPr>
          <a:xfrm>
            <a:off x="550863" y="2419350"/>
            <a:ext cx="11090274" cy="3913188"/>
          </a:xfrm>
        </p:spPr>
        <p:txBody>
          <a:bodyPr>
            <a:normAutofit/>
          </a:bodyPr>
          <a:lstStyle>
            <a:lvl1pPr marL="0" indent="0">
              <a:buNone/>
              <a:defRPr sz="18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r>
              <a:rPr lang="en-US" dirty="0"/>
              <a:t>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dirty="0"/>
          </a:p>
        </p:txBody>
      </p:sp>
      <p:grpSp>
        <p:nvGrpSpPr>
          <p:cNvPr id="5" name="Group 4">
            <a:extLst>
              <a:ext uri="{FF2B5EF4-FFF2-40B4-BE49-F238E27FC236}">
                <a16:creationId xmlns:a16="http://schemas.microsoft.com/office/drawing/2014/main" id="{6C61DF04-D7CB-2B19-8BB9-3E90A661973E}"/>
              </a:ext>
              <a:ext uri="{C183D7F6-B498-43B3-948B-1728B52AA6E4}">
                <adec:decorative xmlns:adec="http://schemas.microsoft.com/office/drawing/2017/decorative" val="1"/>
              </a:ext>
            </a:extLst>
          </p:cNvPr>
          <p:cNvGrpSpPr/>
          <p:nvPr userDrawn="1"/>
        </p:nvGrpSpPr>
        <p:grpSpPr>
          <a:xfrm>
            <a:off x="9010824" y="1514007"/>
            <a:ext cx="734257" cy="760506"/>
            <a:chOff x="5243759" y="1363788"/>
            <a:chExt cx="734257" cy="760506"/>
          </a:xfrm>
        </p:grpSpPr>
        <p:sp>
          <p:nvSpPr>
            <p:cNvPr id="6" name="Freeform 5">
              <a:extLst>
                <a:ext uri="{FF2B5EF4-FFF2-40B4-BE49-F238E27FC236}">
                  <a16:creationId xmlns:a16="http://schemas.microsoft.com/office/drawing/2014/main" id="{5DE1CC00-F893-E215-8086-65B6605C5FC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Freeform 6">
              <a:extLst>
                <a:ext uri="{FF2B5EF4-FFF2-40B4-BE49-F238E27FC236}">
                  <a16:creationId xmlns:a16="http://schemas.microsoft.com/office/drawing/2014/main" id="{6EBF50D9-F9B8-ADB3-8B4A-AF19564EE6EB}"/>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Freeform 8">
              <a:extLst>
                <a:ext uri="{FF2B5EF4-FFF2-40B4-BE49-F238E27FC236}">
                  <a16:creationId xmlns:a16="http://schemas.microsoft.com/office/drawing/2014/main" id="{80BE1060-7183-58F8-EEBF-64135EE82BC5}"/>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1" name="Oval 10">
            <a:extLst>
              <a:ext uri="{FF2B5EF4-FFF2-40B4-BE49-F238E27FC236}">
                <a16:creationId xmlns:a16="http://schemas.microsoft.com/office/drawing/2014/main" id="{E597A3BE-0D13-9033-E3FD-78202DB799C8}"/>
              </a:ext>
              <a:ext uri="{C183D7F6-B498-43B3-948B-1728B52AA6E4}">
                <adec:decorative xmlns:adec="http://schemas.microsoft.com/office/drawing/2017/decorative" val="1"/>
              </a:ext>
            </a:extLst>
          </p:cNvPr>
          <p:cNvSpPr>
            <a:spLocks noChangeAspect="1"/>
          </p:cNvSpPr>
          <p:nvPr userDrawn="1"/>
        </p:nvSpPr>
        <p:spPr>
          <a:xfrm>
            <a:off x="10168304"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2" name="Group 11">
            <a:extLst>
              <a:ext uri="{FF2B5EF4-FFF2-40B4-BE49-F238E27FC236}">
                <a16:creationId xmlns:a16="http://schemas.microsoft.com/office/drawing/2014/main" id="{D8867D9A-3F3B-94C3-244B-0006226AEF73}"/>
              </a:ext>
              <a:ext uri="{C183D7F6-B498-43B3-948B-1728B52AA6E4}">
                <adec:decorative xmlns:adec="http://schemas.microsoft.com/office/drawing/2017/decorative" val="1"/>
              </a:ext>
            </a:extLst>
          </p:cNvPr>
          <p:cNvGrpSpPr/>
          <p:nvPr userDrawn="1"/>
        </p:nvGrpSpPr>
        <p:grpSpPr>
          <a:xfrm flipH="1">
            <a:off x="9063019" y="3199533"/>
            <a:ext cx="3597052" cy="2615018"/>
            <a:chOff x="4541453" y="3199533"/>
            <a:chExt cx="3597052" cy="2615018"/>
          </a:xfrm>
        </p:grpSpPr>
        <p:sp>
          <p:nvSpPr>
            <p:cNvPr id="13" name="Freeform: Shape 38">
              <a:extLst>
                <a:ext uri="{FF2B5EF4-FFF2-40B4-BE49-F238E27FC236}">
                  <a16:creationId xmlns:a16="http://schemas.microsoft.com/office/drawing/2014/main" id="{955FC3D1-6227-A188-CCDB-11D573FD807A}"/>
                </a:ext>
              </a:extLst>
            </p:cNvPr>
            <p:cNvSpPr>
              <a:spLocks noChangeAspect="1"/>
            </p:cNvSpPr>
            <p:nvPr/>
          </p:nvSpPr>
          <p:spPr>
            <a:xfrm rot="18900000" flipV="1">
              <a:off x="4602175"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4" name="Group 13">
              <a:extLst>
                <a:ext uri="{FF2B5EF4-FFF2-40B4-BE49-F238E27FC236}">
                  <a16:creationId xmlns:a16="http://schemas.microsoft.com/office/drawing/2014/main" id="{AE6BE70E-C41E-449D-A48C-4EB6BB7DC20D}"/>
                </a:ext>
              </a:extLst>
            </p:cNvPr>
            <p:cNvGrpSpPr/>
            <p:nvPr/>
          </p:nvGrpSpPr>
          <p:grpSpPr>
            <a:xfrm>
              <a:off x="4541453" y="3199533"/>
              <a:ext cx="3478701" cy="2615018"/>
              <a:chOff x="-481151" y="3199533"/>
              <a:chExt cx="3478701" cy="2615018"/>
            </a:xfrm>
          </p:grpSpPr>
          <p:sp>
            <p:nvSpPr>
              <p:cNvPr id="15" name="Freeform: Shape 32">
                <a:extLst>
                  <a:ext uri="{FF2B5EF4-FFF2-40B4-BE49-F238E27FC236}">
                    <a16:creationId xmlns:a16="http://schemas.microsoft.com/office/drawing/2014/main" id="{B7C0B12B-49BE-7855-18FB-8583C8DD9617}"/>
                  </a:ext>
                </a:extLst>
              </p:cNvPr>
              <p:cNvSpPr>
                <a:spLocks noChangeAspect="1"/>
              </p:cNvSpPr>
              <p:nvPr userDrawn="1"/>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Oval 15">
                <a:extLst>
                  <a:ext uri="{FF2B5EF4-FFF2-40B4-BE49-F238E27FC236}">
                    <a16:creationId xmlns:a16="http://schemas.microsoft.com/office/drawing/2014/main" id="{67C78A37-D378-70D3-D6E3-AB9400EB583E}"/>
                  </a:ext>
                </a:extLst>
              </p:cNvPr>
              <p:cNvSpPr/>
              <p:nvPr userDrawn="1"/>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grpSp>
        <p:nvGrpSpPr>
          <p:cNvPr id="17" name="Group 16">
            <a:extLst>
              <a:ext uri="{FF2B5EF4-FFF2-40B4-BE49-F238E27FC236}">
                <a16:creationId xmlns:a16="http://schemas.microsoft.com/office/drawing/2014/main" id="{02491172-466F-19CC-B639-A1C3CAB1D43A}"/>
              </a:ext>
              <a:ext uri="{C183D7F6-B498-43B3-948B-1728B52AA6E4}">
                <adec:decorative xmlns:adec="http://schemas.microsoft.com/office/drawing/2017/decorative" val="1"/>
              </a:ext>
            </a:extLst>
          </p:cNvPr>
          <p:cNvGrpSpPr/>
          <p:nvPr userDrawn="1"/>
        </p:nvGrpSpPr>
        <p:grpSpPr>
          <a:xfrm>
            <a:off x="5690545" y="4100655"/>
            <a:ext cx="1335600" cy="1262947"/>
            <a:chOff x="10145015" y="2343978"/>
            <a:chExt cx="1335600" cy="1262947"/>
          </a:xfrm>
        </p:grpSpPr>
        <p:sp>
          <p:nvSpPr>
            <p:cNvPr id="18" name="Freeform: Shape 25">
              <a:extLst>
                <a:ext uri="{FF2B5EF4-FFF2-40B4-BE49-F238E27FC236}">
                  <a16:creationId xmlns:a16="http://schemas.microsoft.com/office/drawing/2014/main" id="{45EC885D-265C-397B-5DAF-57A66CDA30B5}"/>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 name="Oval 18">
              <a:extLst>
                <a:ext uri="{FF2B5EF4-FFF2-40B4-BE49-F238E27FC236}">
                  <a16:creationId xmlns:a16="http://schemas.microsoft.com/office/drawing/2014/main" id="{3601DB21-D937-2F89-DC26-063DFC7800C8}"/>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2207653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76C4EAC-BBDE-1963-BD72-3BD2A47DC59C}"/>
              </a:ext>
            </a:extLst>
          </p:cNvPr>
          <p:cNvSpPr>
            <a:spLocks noGrp="1"/>
          </p:cNvSpPr>
          <p:nvPr>
            <p:ph type="ctrTitle" hasCustomPrompt="1"/>
          </p:nvPr>
        </p:nvSpPr>
        <p:spPr>
          <a:xfrm>
            <a:off x="550863" y="4045464"/>
            <a:ext cx="11115355" cy="2286000"/>
          </a:xfrm>
        </p:spPr>
        <p:txBody>
          <a:bodyPr anchor="ctr">
            <a:noAutofit/>
          </a:bodyPr>
          <a:lstStyle>
            <a:lvl1pPr algn="l">
              <a:defRPr sz="5400"/>
            </a:lvl1pPr>
          </a:lstStyle>
          <a:p>
            <a:r>
              <a:rPr lang="en-US" dirty="0"/>
              <a:t>Click to add title</a:t>
            </a:r>
          </a:p>
        </p:txBody>
      </p:sp>
      <p:sp>
        <p:nvSpPr>
          <p:cNvPr id="8" name="Picture Placeholder 7">
            <a:extLst>
              <a:ext uri="{FF2B5EF4-FFF2-40B4-BE49-F238E27FC236}">
                <a16:creationId xmlns:a16="http://schemas.microsoft.com/office/drawing/2014/main" id="{E592AF4F-2F83-7005-B3AC-6FCC7FB19140}"/>
              </a:ext>
            </a:extLst>
          </p:cNvPr>
          <p:cNvSpPr>
            <a:spLocks noGrp="1"/>
          </p:cNvSpPr>
          <p:nvPr>
            <p:ph type="pic" sz="quarter" idx="13" hasCustomPrompt="1"/>
          </p:nvPr>
        </p:nvSpPr>
        <p:spPr>
          <a:xfrm>
            <a:off x="0" y="4594"/>
            <a:ext cx="12192000" cy="3771878"/>
          </a:xfrm>
        </p:spPr>
        <p:txBody>
          <a:bodyPr>
            <a:noAutofit/>
          </a:bodyPr>
          <a:lstStyle>
            <a:lvl1pPr marL="0" indent="0" algn="ctr">
              <a:buNone/>
              <a:defRPr sz="2000"/>
            </a:lvl1pPr>
          </a:lstStyle>
          <a:p>
            <a:r>
              <a:rPr lang="en-US" dirty="0"/>
              <a:t>Click icon to insert picture</a:t>
            </a:r>
          </a:p>
        </p:txBody>
      </p:sp>
      <p:sp>
        <p:nvSpPr>
          <p:cNvPr id="7" name="Oval 6">
            <a:extLst>
              <a:ext uri="{FF2B5EF4-FFF2-40B4-BE49-F238E27FC236}">
                <a16:creationId xmlns:a16="http://schemas.microsoft.com/office/drawing/2014/main" id="{57BF9F63-86BE-5515-AD3C-59481B3FF4B4}"/>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1673299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 subtitle +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72C41-A024-2F33-1F04-21E003FA7291}"/>
              </a:ext>
            </a:extLst>
          </p:cNvPr>
          <p:cNvSpPr>
            <a:spLocks noGrp="1"/>
          </p:cNvSpPr>
          <p:nvPr>
            <p:ph type="ctrTitle" hasCustomPrompt="1"/>
          </p:nvPr>
        </p:nvSpPr>
        <p:spPr>
          <a:xfrm>
            <a:off x="550863" y="196900"/>
            <a:ext cx="4159160" cy="3155900"/>
          </a:xfrm>
        </p:spPr>
        <p:txBody>
          <a:bodyPr lIns="91440" anchor="b">
            <a:noAutofit/>
          </a:bodyPr>
          <a:lstStyle>
            <a:lvl1pPr algn="l">
              <a:defRPr sz="4000"/>
            </a:lvl1pPr>
          </a:lstStyle>
          <a:p>
            <a:r>
              <a:rPr lang="en-US" dirty="0"/>
              <a:t>Click to add title</a:t>
            </a:r>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547271" y="3505200"/>
            <a:ext cx="4159160" cy="2352356"/>
          </a:xfrm>
        </p:spPr>
        <p:txBody>
          <a:bodyPr lIns="91440" rIns="91440">
            <a:noAutofit/>
          </a:bodyPr>
          <a:lstStyle>
            <a:lvl1pPr marL="0" indent="0" algn="l">
              <a:lnSpc>
                <a:spcPct val="100000"/>
              </a:lnSpc>
              <a:spcAft>
                <a:spcPts val="0"/>
              </a:spcAft>
              <a:buFont typeface="Arial" panose="020B0604020202020204" pitchFamily="34" charset="0"/>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4" name="Oval 13">
            <a:extLst>
              <a:ext uri="{FF2B5EF4-FFF2-40B4-BE49-F238E27FC236}">
                <a16:creationId xmlns:a16="http://schemas.microsoft.com/office/drawing/2014/main" id="{60ABD6E1-FE78-D78B-E80C-09490F5D8D05}"/>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0" name="Group 9">
            <a:extLst>
              <a:ext uri="{FF2B5EF4-FFF2-40B4-BE49-F238E27FC236}">
                <a16:creationId xmlns:a16="http://schemas.microsoft.com/office/drawing/2014/main" id="{62BB1BCD-5C1C-ED05-D6B4-F92367209BEF}"/>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11" name="Freeform 5">
              <a:extLst>
                <a:ext uri="{FF2B5EF4-FFF2-40B4-BE49-F238E27FC236}">
                  <a16:creationId xmlns:a16="http://schemas.microsoft.com/office/drawing/2014/main" id="{700A5CAB-28E9-FB7A-E72E-39F3ADE58C6B}"/>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Freeform 6">
              <a:extLst>
                <a:ext uri="{FF2B5EF4-FFF2-40B4-BE49-F238E27FC236}">
                  <a16:creationId xmlns:a16="http://schemas.microsoft.com/office/drawing/2014/main" id="{2BA2D9BC-CA87-28FA-7A02-455E740EACAB}"/>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Freeform 8">
              <a:extLst>
                <a:ext uri="{FF2B5EF4-FFF2-40B4-BE49-F238E27FC236}">
                  <a16:creationId xmlns:a16="http://schemas.microsoft.com/office/drawing/2014/main" id="{734E5ADF-EEF0-2501-9D7B-8FC1A49F60A7}"/>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8" name="Picture Placeholder 14">
            <a:extLst>
              <a:ext uri="{FF2B5EF4-FFF2-40B4-BE49-F238E27FC236}">
                <a16:creationId xmlns:a16="http://schemas.microsoft.com/office/drawing/2014/main" id="{780F3839-9B1B-2346-C1F4-E876E6AE32E1}"/>
              </a:ext>
            </a:extLst>
          </p:cNvPr>
          <p:cNvSpPr>
            <a:spLocks noGrp="1"/>
          </p:cNvSpPr>
          <p:nvPr>
            <p:ph type="pic" sz="quarter" idx="13"/>
          </p:nvPr>
        </p:nvSpPr>
        <p:spPr>
          <a:xfrm>
            <a:off x="5678049" y="78871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tIns="365760">
            <a:noAutofit/>
          </a:bodyPr>
          <a:lstStyle>
            <a:lvl1pPr marL="0" indent="0" algn="ctr">
              <a:buNone/>
              <a:defRPr sz="1800"/>
            </a:lvl1pPr>
          </a:lstStyle>
          <a:p>
            <a:r>
              <a:rPr lang="en-US" dirty="0"/>
              <a:t>Click icon to add picture</a:t>
            </a:r>
          </a:p>
        </p:txBody>
      </p:sp>
      <p:sp>
        <p:nvSpPr>
          <p:cNvPr id="4" name="Date Placeholder 3">
            <a:extLst>
              <a:ext uri="{FF2B5EF4-FFF2-40B4-BE49-F238E27FC236}">
                <a16:creationId xmlns:a16="http://schemas.microsoft.com/office/drawing/2014/main" id="{C0070940-5919-2C95-2278-32E50BF14DD1}"/>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1957D599-49CF-19FE-6D86-C5EDB765F4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931DF1-1C8D-86B9-BFDD-098FFC00FDC2}"/>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3409742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87E98C0-6053-9701-92D0-4EF9ADBC500C}"/>
              </a:ext>
              <a:ext uri="{C183D7F6-B498-43B3-948B-1728B52AA6E4}">
                <adec:decorative xmlns:adec="http://schemas.microsoft.com/office/drawing/2017/decorative" val="1"/>
              </a:ext>
            </a:extLst>
          </p:cNvPr>
          <p:cNvGrpSpPr/>
          <p:nvPr userDrawn="1"/>
        </p:nvGrpSpPr>
        <p:grpSpPr>
          <a:xfrm flipH="1" flipV="1">
            <a:off x="9063019" y="746716"/>
            <a:ext cx="3597052" cy="2615018"/>
            <a:chOff x="4541453" y="3199533"/>
            <a:chExt cx="3597052" cy="2615018"/>
          </a:xfrm>
        </p:grpSpPr>
        <p:sp>
          <p:nvSpPr>
            <p:cNvPr id="8" name="Freeform: Shape 38">
              <a:extLst>
                <a:ext uri="{FF2B5EF4-FFF2-40B4-BE49-F238E27FC236}">
                  <a16:creationId xmlns:a16="http://schemas.microsoft.com/office/drawing/2014/main" id="{C32B1A1D-760B-9D3D-A869-E50FC962A629}"/>
                </a:ext>
              </a:extLst>
            </p:cNvPr>
            <p:cNvSpPr>
              <a:spLocks noChangeAspect="1"/>
            </p:cNvSpPr>
            <p:nvPr/>
          </p:nvSpPr>
          <p:spPr>
            <a:xfrm rot="18900000" flipV="1">
              <a:off x="4602175"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D02EF78B-5BDF-8632-B9B1-087DB042EEC7}"/>
                </a:ext>
              </a:extLst>
            </p:cNvPr>
            <p:cNvGrpSpPr/>
            <p:nvPr/>
          </p:nvGrpSpPr>
          <p:grpSpPr>
            <a:xfrm>
              <a:off x="4541453" y="3199533"/>
              <a:ext cx="3478701" cy="2615018"/>
              <a:chOff x="-481151" y="3199533"/>
              <a:chExt cx="3478701" cy="2615018"/>
            </a:xfrm>
          </p:grpSpPr>
          <p:sp>
            <p:nvSpPr>
              <p:cNvPr id="10" name="Freeform: Shape 32">
                <a:extLst>
                  <a:ext uri="{FF2B5EF4-FFF2-40B4-BE49-F238E27FC236}">
                    <a16:creationId xmlns:a16="http://schemas.microsoft.com/office/drawing/2014/main" id="{5C54B3E8-515B-0865-9321-DB3793A62240}"/>
                  </a:ext>
                </a:extLst>
              </p:cNvPr>
              <p:cNvSpPr>
                <a:spLocks noChangeAspect="1"/>
              </p:cNvSpPr>
              <p:nvPr userDrawn="1"/>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Oval 10">
                <a:extLst>
                  <a:ext uri="{FF2B5EF4-FFF2-40B4-BE49-F238E27FC236}">
                    <a16:creationId xmlns:a16="http://schemas.microsoft.com/office/drawing/2014/main" id="{56E92718-2CCD-B15D-8DE5-46285BEA256B}"/>
                  </a:ext>
                </a:extLst>
              </p:cNvPr>
              <p:cNvSpPr/>
              <p:nvPr userDrawn="1"/>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grpSp>
        <p:nvGrpSpPr>
          <p:cNvPr id="19" name="Group 18">
            <a:extLst>
              <a:ext uri="{FF2B5EF4-FFF2-40B4-BE49-F238E27FC236}">
                <a16:creationId xmlns:a16="http://schemas.microsoft.com/office/drawing/2014/main" id="{AEA0B78B-84F0-8B85-40E8-678689DC13E6}"/>
              </a:ext>
              <a:ext uri="{C183D7F6-B498-43B3-948B-1728B52AA6E4}">
                <adec:decorative xmlns:adec="http://schemas.microsoft.com/office/drawing/2017/decorative" val="1"/>
              </a:ext>
            </a:extLst>
          </p:cNvPr>
          <p:cNvGrpSpPr/>
          <p:nvPr userDrawn="1"/>
        </p:nvGrpSpPr>
        <p:grpSpPr>
          <a:xfrm>
            <a:off x="8723112" y="5088958"/>
            <a:ext cx="1335600" cy="1262947"/>
            <a:chOff x="10145015" y="2343978"/>
            <a:chExt cx="1335600" cy="1262947"/>
          </a:xfrm>
        </p:grpSpPr>
        <p:sp>
          <p:nvSpPr>
            <p:cNvPr id="20" name="Freeform: Shape 25">
              <a:extLst>
                <a:ext uri="{FF2B5EF4-FFF2-40B4-BE49-F238E27FC236}">
                  <a16:creationId xmlns:a16="http://schemas.microsoft.com/office/drawing/2014/main" id="{2E5D7C6F-BF77-9B7D-5B12-7AF3ED280B43}"/>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Oval 20">
              <a:extLst>
                <a:ext uri="{FF2B5EF4-FFF2-40B4-BE49-F238E27FC236}">
                  <a16:creationId xmlns:a16="http://schemas.microsoft.com/office/drawing/2014/main" id="{FA599EE6-2673-0AD8-EAE0-45C79326015E}"/>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12" name="Group 11">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hasCustomPrompt="1"/>
          </p:nvPr>
        </p:nvSpPr>
        <p:spPr>
          <a:xfrm>
            <a:off x="550862" y="498474"/>
            <a:ext cx="7960421" cy="1450217"/>
          </a:xfrm>
        </p:spPr>
        <p:txBody>
          <a:bodyPr vert="horz" wrap="square" lIns="0" tIns="0" rIns="0" bIns="0" rtlCol="0" anchor="t" anchorCtr="0">
            <a:normAutofit/>
          </a:bodyPr>
          <a:lstStyle>
            <a:lvl1pPr>
              <a:defRPr lang="en-US" sz="4000" dirty="0"/>
            </a:lvl1pPr>
          </a:lstStyle>
          <a:p>
            <a:pPr lvl="0">
              <a:lnSpc>
                <a:spcPct val="100000"/>
              </a:lnSpc>
            </a:pPr>
            <a:r>
              <a:rPr lang="en-US" dirty="0"/>
              <a:t>Click to add title</a:t>
            </a:r>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hasCustomPrompt="1"/>
          </p:nvPr>
        </p:nvSpPr>
        <p:spPr>
          <a:xfrm>
            <a:off x="581343" y="2103039"/>
            <a:ext cx="7929940" cy="3979625"/>
          </a:xfrm>
        </p:spPr>
        <p:txBody>
          <a:bodyPr>
            <a:normAutofit/>
          </a:bodyPr>
          <a:lstStyle>
            <a:lvl1pPr>
              <a:defRPr sz="18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287663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 sub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96D26C0-4AFC-33CC-99BE-317E9A844352}"/>
              </a:ext>
            </a:extLst>
          </p:cNvPr>
          <p:cNvSpPr>
            <a:spLocks noGrp="1"/>
          </p:cNvSpPr>
          <p:nvPr>
            <p:ph type="pic" sz="quarter" idx="13" hasCustomPrompt="1"/>
          </p:nvPr>
        </p:nvSpPr>
        <p:spPr>
          <a:xfrm>
            <a:off x="0" y="0"/>
            <a:ext cx="12192000" cy="6858000"/>
          </a:xfrm>
        </p:spPr>
        <p:txBody>
          <a:bodyPr/>
          <a:lstStyle>
            <a:lvl1pPr marL="0" indent="0" algn="ctr">
              <a:buNone/>
              <a:defRPr sz="2000"/>
            </a:lvl1pPr>
          </a:lstStyle>
          <a:p>
            <a:r>
              <a:rPr lang="en-US" dirty="0"/>
              <a:t>Click icon to insert picture</a:t>
            </a:r>
          </a:p>
        </p:txBody>
      </p:sp>
      <p:sp>
        <p:nvSpPr>
          <p:cNvPr id="2" name="Title 1">
            <a:extLst>
              <a:ext uri="{FF2B5EF4-FFF2-40B4-BE49-F238E27FC236}">
                <a16:creationId xmlns:a16="http://schemas.microsoft.com/office/drawing/2014/main" id="{32772C41-A024-2F33-1F04-21E003FA7291}"/>
              </a:ext>
            </a:extLst>
          </p:cNvPr>
          <p:cNvSpPr>
            <a:spLocks noGrp="1"/>
          </p:cNvSpPr>
          <p:nvPr>
            <p:ph type="ctrTitle" hasCustomPrompt="1"/>
          </p:nvPr>
        </p:nvSpPr>
        <p:spPr>
          <a:xfrm>
            <a:off x="1524000" y="1376680"/>
            <a:ext cx="9144000" cy="2286000"/>
          </a:xfrm>
        </p:spPr>
        <p:txBody>
          <a:bodyPr anchor="b">
            <a:noAutofit/>
          </a:bodyPr>
          <a:lstStyle>
            <a:lvl1pPr algn="ctr">
              <a:defRPr sz="5400"/>
            </a:lvl1pPr>
          </a:lstStyle>
          <a:p>
            <a:r>
              <a:rPr lang="en-US" dirty="0"/>
              <a:t>Click to add title</a:t>
            </a:r>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1524000" y="3799840"/>
            <a:ext cx="9144000" cy="2286000"/>
          </a:xfrm>
        </p:spPr>
        <p:txBody>
          <a:bodyPr>
            <a:no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Date Placeholder 3">
            <a:extLst>
              <a:ext uri="{FF2B5EF4-FFF2-40B4-BE49-F238E27FC236}">
                <a16:creationId xmlns:a16="http://schemas.microsoft.com/office/drawing/2014/main" id="{C0070940-5919-2C95-2278-32E50BF14DD1}"/>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1957D599-49CF-19FE-6D86-C5EDB765F4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931DF1-1C8D-86B9-BFDD-098FFC00FDC2}"/>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360699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263223463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pPr/>
              <a:t>‹#›</a:t>
            </a:fld>
            <a:endParaRPr lang="en-US" dirty="0"/>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247365650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415189351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r>
              <a:rPr lang="en-US" dirty="0"/>
              <a:t>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347285868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pPr/>
              <a:t>‹#›</a:t>
            </a:fld>
            <a:endParaRPr lang="en-US" dirty="0"/>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245413379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r>
              <a:rPr lang="en-US" dirty="0"/>
              <a:t>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131167432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84548230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317667354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r>
              <a:rPr lang="en-US" dirty="0"/>
              <a:t>20XX</a:t>
            </a:r>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alpha val="80000"/>
                  </a:schemeClr>
                </a:solidFill>
              </a:defRPr>
            </a:lvl1p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4222058729"/>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hf sldNum="0" hdr="0" ftr="0" dt="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8.gif"/><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8" name="Freeform: Shape 107">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0" name="Oval 10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1" name="Oval 110">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12" name="Group 111">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13" name="Freeform: Shape 112">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 name="Oval 114">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6" name="Oval 115">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117" name="Rectangle 116">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0047101-8D42-6100-9CEA-AEC0FAEAB606}"/>
              </a:ext>
            </a:extLst>
          </p:cNvPr>
          <p:cNvSpPr>
            <a:spLocks noGrp="1"/>
          </p:cNvSpPr>
          <p:nvPr>
            <p:ph type="title"/>
          </p:nvPr>
        </p:nvSpPr>
        <p:spPr>
          <a:xfrm>
            <a:off x="550863" y="549275"/>
            <a:ext cx="5437187" cy="2986234"/>
          </a:xfrm>
        </p:spPr>
        <p:txBody>
          <a:bodyPr vert="horz" wrap="square" lIns="0" tIns="0" rIns="0" bIns="0" rtlCol="0" anchor="b" anchorCtr="0">
            <a:normAutofit/>
          </a:bodyPr>
          <a:lstStyle/>
          <a:p>
            <a:pPr>
              <a:lnSpc>
                <a:spcPct val="100000"/>
              </a:lnSpc>
            </a:pPr>
            <a:r>
              <a:rPr lang="en-US" sz="6400" kern="1200">
                <a:solidFill>
                  <a:schemeClr val="tx1"/>
                </a:solidFill>
                <a:latin typeface="+mj-lt"/>
                <a:ea typeface="+mj-ea"/>
                <a:cs typeface="+mj-cs"/>
              </a:rPr>
              <a:t>The Faith Hall of Fame</a:t>
            </a:r>
            <a:endParaRPr lang="en-US" sz="6400" kern="1200" dirty="0">
              <a:solidFill>
                <a:schemeClr val="tx1"/>
              </a:solidFill>
              <a:latin typeface="+mj-lt"/>
              <a:ea typeface="+mj-ea"/>
              <a:cs typeface="+mj-cs"/>
            </a:endParaRPr>
          </a:p>
        </p:txBody>
      </p:sp>
      <p:grpSp>
        <p:nvGrpSpPr>
          <p:cNvPr id="118" name="Group 117">
            <a:extLst>
              <a:ext uri="{FF2B5EF4-FFF2-40B4-BE49-F238E27FC236}">
                <a16:creationId xmlns:a16="http://schemas.microsoft.com/office/drawing/2014/main" id="{73840CF4-F848-4FE0-AEA6-C9E806911B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20950" y="549275"/>
            <a:ext cx="667802" cy="631474"/>
            <a:chOff x="10478914" y="1506691"/>
            <a:chExt cx="667802" cy="631474"/>
          </a:xfrm>
        </p:grpSpPr>
        <p:sp>
          <p:nvSpPr>
            <p:cNvPr id="106" name="Freeform: Shape 105">
              <a:extLst>
                <a:ext uri="{FF2B5EF4-FFF2-40B4-BE49-F238E27FC236}">
                  <a16:creationId xmlns:a16="http://schemas.microsoft.com/office/drawing/2014/main" id="{F4B46153-41DB-494F-9B08-EBCCF27283D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7" name="Oval 106">
              <a:extLst>
                <a:ext uri="{FF2B5EF4-FFF2-40B4-BE49-F238E27FC236}">
                  <a16:creationId xmlns:a16="http://schemas.microsoft.com/office/drawing/2014/main" id="{7B6D42DA-2D84-4A50-A359-7A5C651B1C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09" name="Oval 108">
            <a:extLst>
              <a:ext uri="{FF2B5EF4-FFF2-40B4-BE49-F238E27FC236}">
                <a16:creationId xmlns:a16="http://schemas.microsoft.com/office/drawing/2014/main" id="{94459D96-B947-4C7F-8BCA-915F8B07C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2954" y="5171203"/>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4" name="Picture Placeholder 13">
            <a:extLst>
              <a:ext uri="{FF2B5EF4-FFF2-40B4-BE49-F238E27FC236}">
                <a16:creationId xmlns:a16="http://schemas.microsoft.com/office/drawing/2014/main" id="{3388DAFB-0A1F-3A54-82C7-04C58C584878}"/>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4306" r="4306"/>
          <a:stretch>
            <a:fillRect/>
          </a:stretch>
        </p:blipFill>
        <p:spPr>
          <a:xfrm>
            <a:off x="5892800" y="0"/>
            <a:ext cx="6267450" cy="6858000"/>
          </a:xfrm>
        </p:spPr>
      </p:pic>
    </p:spTree>
    <p:extLst>
      <p:ext uri="{BB962C8B-B14F-4D97-AF65-F5344CB8AC3E}">
        <p14:creationId xmlns:p14="http://schemas.microsoft.com/office/powerpoint/2010/main" val="280309201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717CB-CA80-D140-213A-E3941B1AD9B0}"/>
              </a:ext>
            </a:extLst>
          </p:cNvPr>
          <p:cNvSpPr>
            <a:spLocks noGrp="1"/>
          </p:cNvSpPr>
          <p:nvPr>
            <p:ph type="title"/>
          </p:nvPr>
        </p:nvSpPr>
        <p:spPr>
          <a:xfrm>
            <a:off x="550862" y="498474"/>
            <a:ext cx="11011873" cy="1450217"/>
          </a:xfrm>
        </p:spPr>
        <p:txBody>
          <a:bodyPr/>
          <a:lstStyle/>
          <a:p>
            <a:pPr algn="ctr"/>
            <a:r>
              <a:rPr lang="en-US" dirty="0"/>
              <a:t>How does God Respond to Our Challenges in Faith? </a:t>
            </a:r>
          </a:p>
        </p:txBody>
      </p:sp>
      <p:sp>
        <p:nvSpPr>
          <p:cNvPr id="3" name="Content Placeholder 2">
            <a:extLst>
              <a:ext uri="{FF2B5EF4-FFF2-40B4-BE49-F238E27FC236}">
                <a16:creationId xmlns:a16="http://schemas.microsoft.com/office/drawing/2014/main" id="{1916D420-64CF-2F51-FB72-7A870F1EFD80}"/>
              </a:ext>
            </a:extLst>
          </p:cNvPr>
          <p:cNvSpPr>
            <a:spLocks noGrp="1"/>
          </p:cNvSpPr>
          <p:nvPr>
            <p:ph idx="1"/>
          </p:nvPr>
        </p:nvSpPr>
        <p:spPr>
          <a:xfrm>
            <a:off x="2091828" y="2293315"/>
            <a:ext cx="7929940" cy="3576543"/>
          </a:xfrm>
        </p:spPr>
        <p:txBody>
          <a:bodyPr>
            <a:normAutofit/>
          </a:bodyPr>
          <a:lstStyle/>
          <a:p>
            <a:pPr algn="ctr"/>
            <a:r>
              <a:rPr lang="en-US" sz="2800" dirty="0"/>
              <a:t>1 Corinthians 10:13</a:t>
            </a:r>
          </a:p>
          <a:p>
            <a:pPr algn="ctr"/>
            <a:r>
              <a:rPr lang="en-US" sz="2800" dirty="0"/>
              <a:t>Ephesians 2: 8-10</a:t>
            </a:r>
          </a:p>
          <a:p>
            <a:pPr algn="ctr"/>
            <a:r>
              <a:rPr lang="en-US" sz="2800" dirty="0"/>
              <a:t>John 11: 25-26</a:t>
            </a:r>
          </a:p>
          <a:p>
            <a:pPr algn="ctr"/>
            <a:r>
              <a:rPr lang="en-US" sz="2800" dirty="0"/>
              <a:t>John 15: 4-5</a:t>
            </a:r>
          </a:p>
          <a:p>
            <a:pPr algn="ctr"/>
            <a:r>
              <a:rPr lang="en-US" sz="2800" dirty="0"/>
              <a:t>Philippians 4: 6-7</a:t>
            </a:r>
          </a:p>
          <a:p>
            <a:endParaRPr lang="en-US" sz="2800" dirty="0"/>
          </a:p>
          <a:p>
            <a:endParaRPr lang="en-US" sz="2800" dirty="0"/>
          </a:p>
          <a:p>
            <a:endParaRPr lang="en-US" sz="3200" dirty="0"/>
          </a:p>
        </p:txBody>
      </p:sp>
    </p:spTree>
    <p:extLst>
      <p:ext uri="{BB962C8B-B14F-4D97-AF65-F5344CB8AC3E}">
        <p14:creationId xmlns:p14="http://schemas.microsoft.com/office/powerpoint/2010/main" val="36303019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6" name="Group 15">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7" name="Freeform: Shape 16">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Oval 18">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2" name="Rectangle 21">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1F36A7-A17B-570F-9663-417CE739343F}"/>
              </a:ext>
            </a:extLst>
          </p:cNvPr>
          <p:cNvSpPr>
            <a:spLocks noGrp="1"/>
          </p:cNvSpPr>
          <p:nvPr>
            <p:ph type="ctrTitle"/>
          </p:nvPr>
        </p:nvSpPr>
        <p:spPr>
          <a:xfrm>
            <a:off x="357200" y="255505"/>
            <a:ext cx="6498538" cy="5959350"/>
          </a:xfrm>
        </p:spPr>
        <p:txBody>
          <a:bodyPr vert="horz" wrap="square" lIns="0" tIns="0" rIns="0" bIns="0" rtlCol="0" anchor="b" anchorCtr="0">
            <a:normAutofit/>
          </a:bodyPr>
          <a:lstStyle/>
          <a:p>
            <a:pPr algn="ctr">
              <a:lnSpc>
                <a:spcPct val="100000"/>
              </a:lnSpc>
            </a:pPr>
            <a:br>
              <a:rPr lang="en-US" sz="6400" kern="1200" dirty="0">
                <a:solidFill>
                  <a:schemeClr val="tx1"/>
                </a:solidFill>
                <a:latin typeface="+mj-lt"/>
                <a:ea typeface="+mj-ea"/>
                <a:cs typeface="+mj-cs"/>
              </a:rPr>
            </a:br>
            <a:br>
              <a:rPr lang="en-US" sz="6400" kern="1200" dirty="0">
                <a:solidFill>
                  <a:schemeClr val="tx1"/>
                </a:solidFill>
                <a:latin typeface="+mj-lt"/>
                <a:ea typeface="+mj-ea"/>
                <a:cs typeface="+mj-cs"/>
              </a:rPr>
            </a:br>
            <a:endParaRPr lang="en-US" sz="6400" kern="1200" dirty="0">
              <a:solidFill>
                <a:schemeClr val="tx1"/>
              </a:solidFill>
              <a:latin typeface="+mj-lt"/>
              <a:ea typeface="+mj-ea"/>
              <a:cs typeface="+mj-cs"/>
            </a:endParaRPr>
          </a:p>
        </p:txBody>
      </p:sp>
      <p:pic>
        <p:nvPicPr>
          <p:cNvPr id="5" name="Picture Placeholder 4" descr="A person holding a book&#10;&#10;Description automatically generated">
            <a:extLst>
              <a:ext uri="{FF2B5EF4-FFF2-40B4-BE49-F238E27FC236}">
                <a16:creationId xmlns:a16="http://schemas.microsoft.com/office/drawing/2014/main" id="{0CA68411-16C7-9927-8D90-993AE5A8B227}"/>
              </a:ext>
            </a:extLst>
          </p:cNvPr>
          <p:cNvPicPr>
            <a:picLocks noGrp="1" noChangeAspect="1"/>
          </p:cNvPicPr>
          <p:nvPr>
            <p:ph type="pic" sz="quarter" idx="13"/>
          </p:nvPr>
        </p:nvPicPr>
        <p:blipFill rotWithShape="1">
          <a:blip r:embed="rId2"/>
          <a:srcRect l="25144" r="8311" b="1"/>
          <a:stretch/>
        </p:blipFill>
        <p:spPr>
          <a:xfrm>
            <a:off x="7212938" y="274822"/>
            <a:ext cx="4591051" cy="4591051"/>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grpSp>
        <p:nvGrpSpPr>
          <p:cNvPr id="24" name="Group 23">
            <a:extLst>
              <a:ext uri="{FF2B5EF4-FFF2-40B4-BE49-F238E27FC236}">
                <a16:creationId xmlns:a16="http://schemas.microsoft.com/office/drawing/2014/main" id="{73840CF4-F848-4FE0-AEA6-C9E806911B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20950" y="549275"/>
            <a:ext cx="667802" cy="631474"/>
            <a:chOff x="10478914" y="1506691"/>
            <a:chExt cx="667802" cy="631474"/>
          </a:xfrm>
        </p:grpSpPr>
        <p:sp>
          <p:nvSpPr>
            <p:cNvPr id="25" name="Freeform: Shape 24">
              <a:extLst>
                <a:ext uri="{FF2B5EF4-FFF2-40B4-BE49-F238E27FC236}">
                  <a16:creationId xmlns:a16="http://schemas.microsoft.com/office/drawing/2014/main" id="{F4B46153-41DB-494F-9B08-EBCCF27283D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7B6D42DA-2D84-4A50-A359-7A5C651B1C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8" name="Oval 27">
            <a:extLst>
              <a:ext uri="{FF2B5EF4-FFF2-40B4-BE49-F238E27FC236}">
                <a16:creationId xmlns:a16="http://schemas.microsoft.com/office/drawing/2014/main" id="{94459D96-B947-4C7F-8BCA-915F8B07C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2954" y="5171203"/>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TextBox 5">
            <a:extLst>
              <a:ext uri="{FF2B5EF4-FFF2-40B4-BE49-F238E27FC236}">
                <a16:creationId xmlns:a16="http://schemas.microsoft.com/office/drawing/2014/main" id="{3C72F51F-DBA0-4399-766A-3ABA1C1C5303}"/>
              </a:ext>
            </a:extLst>
          </p:cNvPr>
          <p:cNvSpPr txBox="1"/>
          <p:nvPr/>
        </p:nvSpPr>
        <p:spPr>
          <a:xfrm>
            <a:off x="324087" y="450831"/>
            <a:ext cx="4837149" cy="5632311"/>
          </a:xfrm>
          <a:prstGeom prst="rect">
            <a:avLst/>
          </a:prstGeom>
          <a:noFill/>
        </p:spPr>
        <p:txBody>
          <a:bodyPr wrap="square" rtlCol="0">
            <a:spAutoFit/>
          </a:bodyPr>
          <a:lstStyle/>
          <a:p>
            <a:r>
              <a:rPr lang="en-US" sz="7200" b="1" kern="1200" dirty="0">
                <a:solidFill>
                  <a:srgbClr val="0000FF"/>
                </a:solidFill>
                <a:latin typeface="+mj-lt"/>
                <a:ea typeface="+mj-ea"/>
                <a:cs typeface="+mj-cs"/>
              </a:rPr>
              <a:t>F</a:t>
            </a:r>
            <a:r>
              <a:rPr lang="en-US" sz="6000" kern="1200" dirty="0">
                <a:solidFill>
                  <a:schemeClr val="tx1"/>
                </a:solidFill>
                <a:latin typeface="+mj-lt"/>
                <a:ea typeface="+mj-ea"/>
                <a:cs typeface="+mj-cs"/>
              </a:rPr>
              <a:t>ocus </a:t>
            </a:r>
            <a:br>
              <a:rPr lang="en-US" sz="6000" kern="1200" dirty="0">
                <a:solidFill>
                  <a:schemeClr val="tx1"/>
                </a:solidFill>
                <a:latin typeface="+mj-lt"/>
                <a:ea typeface="+mj-ea"/>
                <a:cs typeface="+mj-cs"/>
              </a:rPr>
            </a:br>
            <a:r>
              <a:rPr lang="en-US" sz="7200" b="1" kern="1200" dirty="0">
                <a:solidFill>
                  <a:srgbClr val="0000FF"/>
                </a:solidFill>
                <a:latin typeface="+mj-lt"/>
                <a:ea typeface="+mj-ea"/>
                <a:cs typeface="+mj-cs"/>
              </a:rPr>
              <a:t>A</a:t>
            </a:r>
            <a:r>
              <a:rPr lang="en-US" sz="6000" kern="1200" dirty="0">
                <a:solidFill>
                  <a:schemeClr val="tx1"/>
                </a:solidFill>
                <a:latin typeface="+mj-lt"/>
                <a:ea typeface="+mj-ea"/>
                <a:cs typeface="+mj-cs"/>
              </a:rPr>
              <a:t>nd </a:t>
            </a:r>
            <a:br>
              <a:rPr lang="en-US" sz="6000" kern="1200" dirty="0">
                <a:solidFill>
                  <a:schemeClr val="tx1"/>
                </a:solidFill>
                <a:latin typeface="+mj-lt"/>
                <a:ea typeface="+mj-ea"/>
                <a:cs typeface="+mj-cs"/>
              </a:rPr>
            </a:br>
            <a:r>
              <a:rPr lang="en-US" sz="7200" b="1" kern="1200" dirty="0">
                <a:solidFill>
                  <a:srgbClr val="0000FF"/>
                </a:solidFill>
                <a:latin typeface="+mj-lt"/>
                <a:ea typeface="+mj-ea"/>
                <a:cs typeface="+mj-cs"/>
              </a:rPr>
              <a:t>I</a:t>
            </a:r>
            <a:r>
              <a:rPr lang="en-US" sz="6000" kern="1200" dirty="0">
                <a:solidFill>
                  <a:schemeClr val="tx1"/>
                </a:solidFill>
                <a:latin typeface="+mj-lt"/>
                <a:ea typeface="+mj-ea"/>
                <a:cs typeface="+mj-cs"/>
              </a:rPr>
              <a:t>ntentionally</a:t>
            </a:r>
            <a:br>
              <a:rPr lang="en-US" sz="6000" kern="1200" dirty="0">
                <a:solidFill>
                  <a:schemeClr val="tx1"/>
                </a:solidFill>
                <a:latin typeface="+mj-lt"/>
                <a:ea typeface="+mj-ea"/>
                <a:cs typeface="+mj-cs"/>
              </a:rPr>
            </a:br>
            <a:r>
              <a:rPr lang="en-US" sz="7200" b="1" kern="1200" dirty="0">
                <a:solidFill>
                  <a:srgbClr val="0000FF"/>
                </a:solidFill>
                <a:latin typeface="+mj-lt"/>
                <a:ea typeface="+mj-ea"/>
                <a:cs typeface="+mj-cs"/>
              </a:rPr>
              <a:t>T</a:t>
            </a:r>
            <a:r>
              <a:rPr lang="en-US" sz="6000" kern="1200" dirty="0">
                <a:solidFill>
                  <a:schemeClr val="tx1"/>
                </a:solidFill>
                <a:latin typeface="+mj-lt"/>
                <a:ea typeface="+mj-ea"/>
                <a:cs typeface="+mj-cs"/>
              </a:rPr>
              <a:t>rust </a:t>
            </a:r>
            <a:br>
              <a:rPr lang="en-US" sz="6000" kern="1200" dirty="0">
                <a:solidFill>
                  <a:schemeClr val="tx1"/>
                </a:solidFill>
                <a:latin typeface="+mj-lt"/>
                <a:ea typeface="+mj-ea"/>
                <a:cs typeface="+mj-cs"/>
              </a:rPr>
            </a:br>
            <a:r>
              <a:rPr lang="en-US" sz="7200" b="1" kern="1200" dirty="0">
                <a:solidFill>
                  <a:srgbClr val="0000FF"/>
                </a:solidFill>
                <a:latin typeface="+mj-lt"/>
                <a:ea typeface="+mj-ea"/>
                <a:cs typeface="+mj-cs"/>
              </a:rPr>
              <a:t>H</a:t>
            </a:r>
            <a:r>
              <a:rPr lang="en-US" sz="6000" kern="1200" dirty="0">
                <a:solidFill>
                  <a:schemeClr val="tx1"/>
                </a:solidFill>
                <a:latin typeface="+mj-lt"/>
                <a:ea typeface="+mj-ea"/>
                <a:cs typeface="+mj-cs"/>
              </a:rPr>
              <a:t>im</a:t>
            </a:r>
            <a:endParaRPr lang="en-US" sz="6000" dirty="0"/>
          </a:p>
        </p:txBody>
      </p:sp>
    </p:spTree>
    <p:extLst>
      <p:ext uri="{BB962C8B-B14F-4D97-AF65-F5344CB8AC3E}">
        <p14:creationId xmlns:p14="http://schemas.microsoft.com/office/powerpoint/2010/main" val="30967480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5BE93-0252-3CC3-B567-14EC47EB8C7F}"/>
              </a:ext>
            </a:extLst>
          </p:cNvPr>
          <p:cNvSpPr>
            <a:spLocks noGrp="1"/>
          </p:cNvSpPr>
          <p:nvPr>
            <p:ph type="title"/>
          </p:nvPr>
        </p:nvSpPr>
        <p:spPr>
          <a:xfrm>
            <a:off x="289428" y="-309283"/>
            <a:ext cx="3852399" cy="1277471"/>
          </a:xfrm>
        </p:spPr>
        <p:txBody>
          <a:bodyPr>
            <a:noAutofit/>
          </a:bodyPr>
          <a:lstStyle/>
          <a:p>
            <a:r>
              <a:rPr lang="en-US" sz="4400" dirty="0"/>
              <a:t>Samuels Story </a:t>
            </a:r>
          </a:p>
        </p:txBody>
      </p:sp>
      <p:sp>
        <p:nvSpPr>
          <p:cNvPr id="3" name="Content Placeholder 2">
            <a:extLst>
              <a:ext uri="{FF2B5EF4-FFF2-40B4-BE49-F238E27FC236}">
                <a16:creationId xmlns:a16="http://schemas.microsoft.com/office/drawing/2014/main" id="{1ABCA07C-1908-B1EB-82FA-EC63DAAF4CF4}"/>
              </a:ext>
            </a:extLst>
          </p:cNvPr>
          <p:cNvSpPr>
            <a:spLocks noGrp="1"/>
          </p:cNvSpPr>
          <p:nvPr>
            <p:ph sz="quarter" idx="13"/>
          </p:nvPr>
        </p:nvSpPr>
        <p:spPr>
          <a:xfrm>
            <a:off x="0" y="1182595"/>
            <a:ext cx="8641436" cy="5144987"/>
          </a:xfrm>
        </p:spPr>
        <p:txBody>
          <a:bodyPr>
            <a:normAutofit fontScale="40000" lnSpcReduction="20000"/>
          </a:bodyPr>
          <a:lstStyle/>
          <a:p>
            <a:pPr algn="ctr"/>
            <a:r>
              <a:rPr lang="en-US" sz="6000" dirty="0"/>
              <a:t>Born of Faith (1 Samuel 1: 10-11 &amp; 20-22) </a:t>
            </a:r>
          </a:p>
          <a:p>
            <a:pPr marL="342900" indent="-342900" algn="ctr">
              <a:buFont typeface="Arial" panose="020B0604020202020204" pitchFamily="34" charset="0"/>
              <a:buChar char="•"/>
            </a:pPr>
            <a:r>
              <a:rPr lang="en-US" sz="5500" dirty="0"/>
              <a:t>In her deep anguish Hannah prayed to the LORD, weeping bitterly.  And she made a vow, saying. “Lord Almighty, if you will only look on your servant's misery and remember me, and not forget your servant but give her a son, then I will give him to the LORD for all the days of his life, and no razor will ever be used on his head.”</a:t>
            </a:r>
          </a:p>
          <a:p>
            <a:pPr marL="342900" indent="-342900" algn="ctr">
              <a:buFont typeface="Arial" panose="020B0604020202020204" pitchFamily="34" charset="0"/>
              <a:buChar char="•"/>
            </a:pPr>
            <a:r>
              <a:rPr lang="en-US" sz="5500" dirty="0"/>
              <a:t>So in the course of time Hannah became pregnant and gave birth to a son. She named him Samuel, saying, “Because I asked the LORD for him.” When her husband Elkanah went up with all his family to offer the annual sacrifice to the LORD and to fulfill his vow, Hannah did not go. She said to her husband, “After the boy is weaned, I will take him and present him before the Lord, and he will live there always.” </a:t>
            </a:r>
            <a:br>
              <a:rPr lang="en-US" sz="5500" dirty="0"/>
            </a:br>
            <a:br>
              <a:rPr lang="en-US" sz="3300" dirty="0"/>
            </a:br>
            <a:br>
              <a:rPr lang="en-US" sz="2400" dirty="0"/>
            </a:br>
            <a:endParaRPr lang="en-US" sz="2400" dirty="0"/>
          </a:p>
          <a:p>
            <a:pPr marL="457200" indent="-457200">
              <a:buFont typeface="Arial" panose="020B0604020202020204" pitchFamily="34" charset="0"/>
              <a:buChar char="•"/>
            </a:pPr>
            <a:endParaRPr lang="en-US" sz="2400" dirty="0"/>
          </a:p>
          <a:p>
            <a:endParaRPr lang="en-US" sz="24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p:txBody>
      </p:sp>
      <p:pic>
        <p:nvPicPr>
          <p:cNvPr id="5" name="Picture 4" descr="A person with her hands together&#10;&#10;Description automatically generated">
            <a:extLst>
              <a:ext uri="{FF2B5EF4-FFF2-40B4-BE49-F238E27FC236}">
                <a16:creationId xmlns:a16="http://schemas.microsoft.com/office/drawing/2014/main" id="{D380D28C-D858-0F8D-3CAD-282EC65ED1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2208" y="533401"/>
            <a:ext cx="3140364" cy="2159000"/>
          </a:xfrm>
          <a:prstGeom prst="rect">
            <a:avLst/>
          </a:prstGeom>
        </p:spPr>
      </p:pic>
    </p:spTree>
    <p:extLst>
      <p:ext uri="{BB962C8B-B14F-4D97-AF65-F5344CB8AC3E}">
        <p14:creationId xmlns:p14="http://schemas.microsoft.com/office/powerpoint/2010/main" val="26650455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A1095E-2742-9FBE-E7F9-646B58D5BBB4}"/>
              </a:ext>
            </a:extLst>
          </p:cNvPr>
          <p:cNvPicPr>
            <a:picLocks noChangeAspect="1"/>
          </p:cNvPicPr>
          <p:nvPr/>
        </p:nvPicPr>
        <p:blipFill>
          <a:blip r:embed="rId2"/>
          <a:stretch>
            <a:fillRect/>
          </a:stretch>
        </p:blipFill>
        <p:spPr>
          <a:xfrm>
            <a:off x="386811" y="615202"/>
            <a:ext cx="5962461" cy="2225769"/>
          </a:xfrm>
          <a:prstGeom prst="rect">
            <a:avLst/>
          </a:prstGeom>
        </p:spPr>
      </p:pic>
      <p:pic>
        <p:nvPicPr>
          <p:cNvPr id="5" name="Picture 4">
            <a:extLst>
              <a:ext uri="{FF2B5EF4-FFF2-40B4-BE49-F238E27FC236}">
                <a16:creationId xmlns:a16="http://schemas.microsoft.com/office/drawing/2014/main" id="{6AFEAFBB-C9F8-2D98-7133-6881A84CE1F1}"/>
              </a:ext>
            </a:extLst>
          </p:cNvPr>
          <p:cNvPicPr>
            <a:picLocks noChangeAspect="1"/>
          </p:cNvPicPr>
          <p:nvPr/>
        </p:nvPicPr>
        <p:blipFill>
          <a:blip r:embed="rId3"/>
          <a:stretch>
            <a:fillRect/>
          </a:stretch>
        </p:blipFill>
        <p:spPr>
          <a:xfrm>
            <a:off x="6629491" y="3671048"/>
            <a:ext cx="3818649" cy="2860301"/>
          </a:xfrm>
          <a:prstGeom prst="rect">
            <a:avLst/>
          </a:prstGeom>
        </p:spPr>
      </p:pic>
      <p:pic>
        <p:nvPicPr>
          <p:cNvPr id="7" name="Picture 6" descr="A person in a suit&#10;&#10;Description automatically generated">
            <a:extLst>
              <a:ext uri="{FF2B5EF4-FFF2-40B4-BE49-F238E27FC236}">
                <a16:creationId xmlns:a16="http://schemas.microsoft.com/office/drawing/2014/main" id="{AEC0E5F2-D064-1D10-4A76-70A1829366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510" y="3429000"/>
            <a:ext cx="4572000" cy="2571750"/>
          </a:xfrm>
          <a:prstGeom prst="rect">
            <a:avLst/>
          </a:prstGeom>
        </p:spPr>
      </p:pic>
    </p:spTree>
    <p:extLst>
      <p:ext uri="{BB962C8B-B14F-4D97-AF65-F5344CB8AC3E}">
        <p14:creationId xmlns:p14="http://schemas.microsoft.com/office/powerpoint/2010/main" val="34792649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7" name="Freeform: Shape 56">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9" name="Oval 58">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1" name="Oval 60">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63" name="Group 62">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64" name="Freeform: Shape 63">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6" name="Oval 65">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7" name="Oval 66">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useBgFill="1">
        <p:nvSpPr>
          <p:cNvPr id="69" name="Rectangle 6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54ABE40-AA00-F366-A36A-B3F1AADBF025}"/>
              </a:ext>
            </a:extLst>
          </p:cNvPr>
          <p:cNvSpPr>
            <a:spLocks noGrp="1"/>
          </p:cNvSpPr>
          <p:nvPr>
            <p:ph type="ctrTitle"/>
          </p:nvPr>
        </p:nvSpPr>
        <p:spPr>
          <a:xfrm>
            <a:off x="6203950" y="549275"/>
            <a:ext cx="5437187" cy="2986234"/>
          </a:xfrm>
        </p:spPr>
        <p:txBody>
          <a:bodyPr vert="horz" wrap="square" lIns="0" tIns="0" rIns="0" bIns="0" rtlCol="0" anchor="b" anchorCtr="0">
            <a:normAutofit/>
          </a:bodyPr>
          <a:lstStyle/>
          <a:p>
            <a:pPr>
              <a:lnSpc>
                <a:spcPct val="100000"/>
              </a:lnSpc>
            </a:pPr>
            <a:r>
              <a:rPr lang="en-US" sz="6400" dirty="0"/>
              <a:t>Why is Samuel in the Faith Hall of Fame?</a:t>
            </a:r>
          </a:p>
        </p:txBody>
      </p:sp>
      <p:sp>
        <p:nvSpPr>
          <p:cNvPr id="3" name="Subtitle 2">
            <a:extLst>
              <a:ext uri="{FF2B5EF4-FFF2-40B4-BE49-F238E27FC236}">
                <a16:creationId xmlns:a16="http://schemas.microsoft.com/office/drawing/2014/main" id="{72446868-83F0-CEEF-5E60-6D55C93B523F}"/>
              </a:ext>
            </a:extLst>
          </p:cNvPr>
          <p:cNvSpPr>
            <a:spLocks noGrp="1"/>
          </p:cNvSpPr>
          <p:nvPr>
            <p:ph type="subTitle" idx="1"/>
          </p:nvPr>
        </p:nvSpPr>
        <p:spPr>
          <a:xfrm>
            <a:off x="6203950" y="3827610"/>
            <a:ext cx="5437187" cy="2265216"/>
          </a:xfrm>
        </p:spPr>
        <p:txBody>
          <a:bodyPr vert="horz" wrap="square" lIns="0" tIns="0" rIns="0" bIns="0" rtlCol="0">
            <a:normAutofit/>
          </a:bodyPr>
          <a:lstStyle/>
          <a:p>
            <a:pPr marL="457200" indent="-457200">
              <a:buFont typeface="Arial" panose="020B0604020202020204" pitchFamily="34" charset="0"/>
              <a:buChar char="•"/>
            </a:pPr>
            <a:r>
              <a:rPr lang="en-US" dirty="0"/>
              <a:t>A judge (1 Samuel 7: 3-15)</a:t>
            </a:r>
          </a:p>
          <a:p>
            <a:pPr marL="457200" indent="-457200">
              <a:buFont typeface="Arial" panose="020B0604020202020204" pitchFamily="34" charset="0"/>
              <a:buChar char="•"/>
            </a:pPr>
            <a:r>
              <a:rPr lang="en-US" dirty="0"/>
              <a:t>A “seer” / prophet (1 Samuel 9:18-19)</a:t>
            </a:r>
          </a:p>
          <a:p>
            <a:pPr marL="457200" indent="-457200">
              <a:buFont typeface="Arial" panose="020B0604020202020204" pitchFamily="34" charset="0"/>
              <a:buChar char="•"/>
            </a:pPr>
            <a:r>
              <a:rPr lang="en-US" dirty="0"/>
              <a:t>A King  maker </a:t>
            </a:r>
            <a:br>
              <a:rPr lang="en-US" dirty="0"/>
            </a:br>
            <a:r>
              <a:rPr lang="en-US" dirty="0"/>
              <a:t>Anointed Saul King (1 Samuel 10: 1)</a:t>
            </a:r>
            <a:br>
              <a:rPr lang="en-US" dirty="0"/>
            </a:br>
            <a:r>
              <a:rPr lang="en-US" dirty="0"/>
              <a:t>Anointed David king (1 Samuel 16: 1-13) </a:t>
            </a:r>
          </a:p>
          <a:p>
            <a:pPr>
              <a:spcAft>
                <a:spcPts val="800"/>
              </a:spcAft>
            </a:pPr>
            <a:endParaRPr lang="en-US" dirty="0">
              <a:solidFill>
                <a:schemeClr val="tx1">
                  <a:alpha val="60000"/>
                </a:schemeClr>
              </a:solidFill>
            </a:endParaRPr>
          </a:p>
        </p:txBody>
      </p:sp>
      <p:pic>
        <p:nvPicPr>
          <p:cNvPr id="7" name="Picture Placeholder 6">
            <a:extLst>
              <a:ext uri="{FF2B5EF4-FFF2-40B4-BE49-F238E27FC236}">
                <a16:creationId xmlns:a16="http://schemas.microsoft.com/office/drawing/2014/main" id="{1539BA24-DFC0-ED7A-5455-7F10E9784383}"/>
              </a:ext>
            </a:extLst>
          </p:cNvPr>
          <p:cNvPicPr>
            <a:picLocks noGrp="1" noChangeAspect="1"/>
          </p:cNvPicPr>
          <p:nvPr>
            <p:ph type="pic" sz="quarter" idx="13"/>
          </p:nvPr>
        </p:nvPicPr>
        <p:blipFill>
          <a:blip r:embed="rId3"/>
          <a:srcRect l="5952" r="5952"/>
          <a:stretch>
            <a:fillRect/>
          </a:stretch>
        </p:blipFill>
        <p:spPr>
          <a:xfrm>
            <a:off x="381000" y="220664"/>
            <a:ext cx="2083886" cy="2083886"/>
          </a:xfrm>
          <a:prstGeom prst="rect">
            <a:avLst/>
          </a:prstGeom>
        </p:spPr>
      </p:pic>
      <p:pic>
        <p:nvPicPr>
          <p:cNvPr id="8" name="Picture 7">
            <a:extLst>
              <a:ext uri="{FF2B5EF4-FFF2-40B4-BE49-F238E27FC236}">
                <a16:creationId xmlns:a16="http://schemas.microsoft.com/office/drawing/2014/main" id="{F55018C5-D678-37C2-4FC3-391D6FB6906A}"/>
              </a:ext>
            </a:extLst>
          </p:cNvPr>
          <p:cNvPicPr>
            <a:picLocks noChangeAspect="1"/>
          </p:cNvPicPr>
          <p:nvPr/>
        </p:nvPicPr>
        <p:blipFill>
          <a:blip r:embed="rId4"/>
          <a:stretch>
            <a:fillRect/>
          </a:stretch>
        </p:blipFill>
        <p:spPr>
          <a:xfrm>
            <a:off x="468539" y="3087513"/>
            <a:ext cx="2278563" cy="3149427"/>
          </a:xfrm>
          <a:prstGeom prst="rect">
            <a:avLst/>
          </a:prstGeom>
        </p:spPr>
      </p:pic>
      <p:pic>
        <p:nvPicPr>
          <p:cNvPr id="10" name="Picture 9" descr="A basketball player in a jersey&#10;&#10;Description automatically generated">
            <a:extLst>
              <a:ext uri="{FF2B5EF4-FFF2-40B4-BE49-F238E27FC236}">
                <a16:creationId xmlns:a16="http://schemas.microsoft.com/office/drawing/2014/main" id="{FD13D27F-B4B7-F6DB-CE87-DE93747DB8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6245" y="1878212"/>
            <a:ext cx="2278562" cy="2452865"/>
          </a:xfrm>
          <a:prstGeom prst="rect">
            <a:avLst/>
          </a:prstGeom>
        </p:spPr>
      </p:pic>
    </p:spTree>
    <p:extLst>
      <p:ext uri="{BB962C8B-B14F-4D97-AF65-F5344CB8AC3E}">
        <p14:creationId xmlns:p14="http://schemas.microsoft.com/office/powerpoint/2010/main" val="13885921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1500"/>
                                  </p:stCondLst>
                                  <p:iterate>
                                    <p:tmPct val="10000"/>
                                  </p:iterate>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7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1500"/>
                                  </p:stCondLst>
                                  <p:iterate>
                                    <p:tmPct val="10000"/>
                                  </p:iterate>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7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1500"/>
                                  </p:stCondLst>
                                  <p:iterate>
                                    <p:tmPct val="10000"/>
                                  </p:iterate>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7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08FBF-901A-204F-F574-1579EAEF613D}"/>
              </a:ext>
            </a:extLst>
          </p:cNvPr>
          <p:cNvSpPr>
            <a:spLocks noGrp="1"/>
          </p:cNvSpPr>
          <p:nvPr>
            <p:ph type="title"/>
          </p:nvPr>
        </p:nvSpPr>
        <p:spPr>
          <a:xfrm>
            <a:off x="550863" y="549275"/>
            <a:ext cx="11090274" cy="1801966"/>
          </a:xfrm>
        </p:spPr>
        <p:txBody>
          <a:bodyPr>
            <a:normAutofit fontScale="90000"/>
          </a:bodyPr>
          <a:lstStyle/>
          <a:p>
            <a:pPr algn="ctr"/>
            <a:r>
              <a:rPr lang="en-US" dirty="0"/>
              <a:t>He was a “Seer”: In today’s terms he was a Prophet.</a:t>
            </a:r>
            <a:br>
              <a:rPr lang="en-US" dirty="0"/>
            </a:br>
            <a:r>
              <a:rPr lang="en-US" sz="2700" dirty="0"/>
              <a:t>I Samuel 9:15-18</a:t>
            </a:r>
            <a:br>
              <a:rPr lang="en-US" dirty="0"/>
            </a:br>
            <a:br>
              <a:rPr lang="en-US" dirty="0"/>
            </a:br>
            <a:endParaRPr lang="en-US" dirty="0"/>
          </a:p>
        </p:txBody>
      </p:sp>
      <p:sp>
        <p:nvSpPr>
          <p:cNvPr id="8" name="Subtitle 7">
            <a:extLst>
              <a:ext uri="{FF2B5EF4-FFF2-40B4-BE49-F238E27FC236}">
                <a16:creationId xmlns:a16="http://schemas.microsoft.com/office/drawing/2014/main" id="{6450744F-A4B6-FD90-F6DA-4EF9A192E377}"/>
              </a:ext>
            </a:extLst>
          </p:cNvPr>
          <p:cNvSpPr>
            <a:spLocks noGrp="1"/>
          </p:cNvSpPr>
          <p:nvPr>
            <p:ph sz="half" idx="1"/>
          </p:nvPr>
        </p:nvSpPr>
        <p:spPr>
          <a:xfrm>
            <a:off x="1407263" y="2461780"/>
            <a:ext cx="9377473" cy="4089960"/>
          </a:xfrm>
        </p:spPr>
        <p:txBody>
          <a:bodyPr>
            <a:normAutofit/>
          </a:bodyPr>
          <a:lstStyle/>
          <a:p>
            <a:pPr marL="0" indent="0" algn="ctr">
              <a:buNone/>
            </a:pPr>
            <a:br>
              <a:rPr lang="en-US" sz="1600" dirty="0"/>
            </a:br>
            <a:r>
              <a:rPr lang="en-US" b="1" baseline="30000" dirty="0"/>
              <a:t>15 </a:t>
            </a:r>
            <a:r>
              <a:rPr lang="en-US" dirty="0"/>
              <a:t>Now the </a:t>
            </a:r>
            <a:r>
              <a:rPr lang="en-US" cap="small" dirty="0"/>
              <a:t>Lord</a:t>
            </a:r>
            <a:r>
              <a:rPr lang="en-US" dirty="0"/>
              <a:t> had told Samuel the previous day, </a:t>
            </a:r>
            <a:r>
              <a:rPr lang="en-US" b="1" baseline="30000" dirty="0"/>
              <a:t>16 </a:t>
            </a:r>
            <a:r>
              <a:rPr lang="en-US" dirty="0"/>
              <a:t>“About this time tomorrow I will send you a man from the land of Benjamin. Anoint him to be the leader of my people, Israel. He will rescue them from the Philistines, for I have looked down on my people in mercy and have heard their cry.”</a:t>
            </a:r>
            <a:br>
              <a:rPr lang="en-US" dirty="0"/>
            </a:br>
            <a:r>
              <a:rPr lang="en-US" b="1" baseline="30000" dirty="0"/>
              <a:t>17 </a:t>
            </a:r>
            <a:r>
              <a:rPr lang="en-US" dirty="0"/>
              <a:t>When Samuel saw Saul, the </a:t>
            </a:r>
            <a:r>
              <a:rPr lang="en-US" cap="small" dirty="0"/>
              <a:t>Lord</a:t>
            </a:r>
            <a:r>
              <a:rPr lang="en-US" dirty="0"/>
              <a:t> said, “That’s the man I told you about! He will rule my people.”</a:t>
            </a:r>
            <a:br>
              <a:rPr lang="en-US" dirty="0"/>
            </a:br>
            <a:r>
              <a:rPr lang="en-US" b="1" baseline="30000" dirty="0"/>
              <a:t>18 </a:t>
            </a:r>
            <a:r>
              <a:rPr lang="en-US" dirty="0"/>
              <a:t>Just then Saul approached Samuel at the gateway and asked, “Can you please tell me where the seer’s house is?”</a:t>
            </a:r>
          </a:p>
          <a:p>
            <a:pPr marL="0" indent="0" algn="ctr">
              <a:buNone/>
            </a:pPr>
            <a:endParaRPr lang="en-US" sz="1600" dirty="0"/>
          </a:p>
          <a:p>
            <a:pPr marL="0" indent="0" algn="ctr">
              <a:buNone/>
            </a:pPr>
            <a:endParaRPr lang="en-US" sz="1600" dirty="0"/>
          </a:p>
          <a:p>
            <a:pPr marL="0" indent="0" algn="ctr">
              <a:buNone/>
            </a:pPr>
            <a:endParaRPr lang="en-US" sz="3200" dirty="0"/>
          </a:p>
        </p:txBody>
      </p:sp>
    </p:spTree>
    <p:extLst>
      <p:ext uri="{BB962C8B-B14F-4D97-AF65-F5344CB8AC3E}">
        <p14:creationId xmlns:p14="http://schemas.microsoft.com/office/powerpoint/2010/main" val="28555141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heel(1)">
                                      <p:cBhvr>
                                        <p:cTn id="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6191B-4DC1-30B9-2ECC-0A5FD3BBC129}"/>
              </a:ext>
            </a:extLst>
          </p:cNvPr>
          <p:cNvSpPr>
            <a:spLocks noGrp="1"/>
          </p:cNvSpPr>
          <p:nvPr>
            <p:ph type="title"/>
          </p:nvPr>
        </p:nvSpPr>
        <p:spPr/>
        <p:txBody>
          <a:bodyPr>
            <a:normAutofit fontScale="90000"/>
          </a:bodyPr>
          <a:lstStyle/>
          <a:p>
            <a:pPr algn="ctr"/>
            <a:r>
              <a:rPr lang="en-US" sz="4800" dirty="0"/>
              <a:t>Anointed David King of Israel</a:t>
            </a:r>
            <a:br>
              <a:rPr lang="en-US" sz="4800" dirty="0"/>
            </a:br>
            <a:r>
              <a:rPr lang="en-US" sz="2800" dirty="0"/>
              <a:t>(1 Samuel 16:1-13)</a:t>
            </a:r>
            <a:br>
              <a:rPr lang="en-US" sz="2800" dirty="0"/>
            </a:br>
            <a:r>
              <a:rPr lang="en-US" sz="2000" b="0" i="0" dirty="0">
                <a:solidFill>
                  <a:srgbClr val="000000"/>
                </a:solidFill>
                <a:effectLst/>
                <a:highlight>
                  <a:srgbClr val="FFFFFF"/>
                </a:highlight>
                <a:latin typeface="+mn-lt"/>
              </a:rPr>
              <a:t> </a:t>
            </a:r>
            <a:br>
              <a:rPr lang="en-US" sz="2000" b="0" i="0" dirty="0">
                <a:solidFill>
                  <a:srgbClr val="000000"/>
                </a:solidFill>
                <a:effectLst/>
                <a:highlight>
                  <a:srgbClr val="FFFFFF"/>
                </a:highlight>
                <a:latin typeface="+mn-lt"/>
              </a:rPr>
            </a:br>
            <a:endParaRPr lang="en-US" dirty="0"/>
          </a:p>
        </p:txBody>
      </p:sp>
      <p:sp>
        <p:nvSpPr>
          <p:cNvPr id="8" name="Content Placeholder 7">
            <a:extLst>
              <a:ext uri="{FF2B5EF4-FFF2-40B4-BE49-F238E27FC236}">
                <a16:creationId xmlns:a16="http://schemas.microsoft.com/office/drawing/2014/main" id="{8D8D4EDC-EA8F-6924-1C93-271D051A41DC}"/>
              </a:ext>
            </a:extLst>
          </p:cNvPr>
          <p:cNvSpPr>
            <a:spLocks noGrp="1"/>
          </p:cNvSpPr>
          <p:nvPr>
            <p:ph sz="half" idx="2"/>
          </p:nvPr>
        </p:nvSpPr>
        <p:spPr>
          <a:xfrm>
            <a:off x="1113865" y="1775013"/>
            <a:ext cx="9964269" cy="4303058"/>
          </a:xfrm>
        </p:spPr>
        <p:txBody>
          <a:bodyPr>
            <a:normAutofit/>
          </a:bodyPr>
          <a:lstStyle/>
          <a:p>
            <a:pPr marL="0" indent="0" algn="ctr">
              <a:buNone/>
            </a:pPr>
            <a:r>
              <a:rPr lang="en-US" dirty="0"/>
              <a:t> </a:t>
            </a:r>
            <a:r>
              <a:rPr lang="en-US" b="1" dirty="0"/>
              <a:t>10</a:t>
            </a:r>
            <a:r>
              <a:rPr lang="en-US" dirty="0"/>
              <a:t> In the same way all seven of Jesse’s sons were presented to Samuel. But Samuel said to Jesse, “The Lord has not chosen any of these.” </a:t>
            </a:r>
            <a:r>
              <a:rPr lang="en-US" b="1" dirty="0"/>
              <a:t>11 </a:t>
            </a:r>
            <a:r>
              <a:rPr lang="en-US" dirty="0"/>
              <a:t>Then Samuel asked, “Are these all the sons you have?” “There is still the youngest,” Jesse replied. “But he’s out in the fields watching the sheep and goats.” “Send for him at once,” Samuel said. “We will not sit down to eat until he arrives.” </a:t>
            </a:r>
            <a:r>
              <a:rPr lang="en-US" b="1" dirty="0"/>
              <a:t>12 </a:t>
            </a:r>
            <a:r>
              <a:rPr lang="en-US" dirty="0"/>
              <a:t>So Jesse sent for him. He was dark and handsome, with beautiful eyes. And the Lord said, “This is the one; anoint him.” </a:t>
            </a:r>
            <a:r>
              <a:rPr lang="en-US" b="1" dirty="0"/>
              <a:t>13</a:t>
            </a:r>
            <a:r>
              <a:rPr lang="en-US" dirty="0"/>
              <a:t> So as David stood there among his brothers, Samuel took the flask of olive oil he had brought and anointed David with the oil. And the Spirit of the Lord came powerfully upon David from that day on. Then Samuel returned to Ramah.</a:t>
            </a:r>
          </a:p>
        </p:txBody>
      </p:sp>
    </p:spTree>
    <p:extLst>
      <p:ext uri="{BB962C8B-B14F-4D97-AF65-F5344CB8AC3E}">
        <p14:creationId xmlns:p14="http://schemas.microsoft.com/office/powerpoint/2010/main" val="973493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034E89-1952-5288-08A0-70A4A73BE39E}"/>
              </a:ext>
            </a:extLst>
          </p:cNvPr>
          <p:cNvSpPr>
            <a:spLocks noGrp="1"/>
          </p:cNvSpPr>
          <p:nvPr>
            <p:ph type="title"/>
          </p:nvPr>
        </p:nvSpPr>
        <p:spPr>
          <a:noFill/>
        </p:spPr>
        <p:txBody>
          <a:bodyPr anchor="ctr">
            <a:normAutofit/>
          </a:bodyPr>
          <a:lstStyle/>
          <a:p>
            <a:r>
              <a:rPr lang="en-US" dirty="0"/>
              <a:t>What do these stories teach us about  Samuel’s faith and our own?</a:t>
            </a:r>
          </a:p>
        </p:txBody>
      </p:sp>
      <p:sp>
        <p:nvSpPr>
          <p:cNvPr id="5" name="Content Placeholder 4">
            <a:extLst>
              <a:ext uri="{FF2B5EF4-FFF2-40B4-BE49-F238E27FC236}">
                <a16:creationId xmlns:a16="http://schemas.microsoft.com/office/drawing/2014/main" id="{1ACC89ED-A2DE-F366-E3DA-D60C83A3AA29}"/>
              </a:ext>
            </a:extLst>
          </p:cNvPr>
          <p:cNvSpPr>
            <a:spLocks noGrp="1"/>
          </p:cNvSpPr>
          <p:nvPr>
            <p:ph idx="1"/>
          </p:nvPr>
        </p:nvSpPr>
        <p:spPr/>
        <p:txBody>
          <a:bodyPr>
            <a:normAutofit fontScale="47500" lnSpcReduction="20000"/>
          </a:bodyPr>
          <a:lstStyle/>
          <a:p>
            <a:pPr marL="0" indent="0">
              <a:buNone/>
            </a:pPr>
            <a:r>
              <a:rPr lang="en-US" dirty="0"/>
              <a:t>    </a:t>
            </a:r>
          </a:p>
          <a:p>
            <a:r>
              <a:rPr lang="en-US" sz="5900" dirty="0">
                <a:solidFill>
                  <a:schemeClr val="tx1">
                    <a:lumMod val="95000"/>
                    <a:alpha val="60000"/>
                  </a:schemeClr>
                </a:solidFill>
              </a:rPr>
              <a:t>    He had an ear to hear (1 Samuel 9:15) (1 Samuel 3: 8-10) </a:t>
            </a:r>
          </a:p>
          <a:p>
            <a:r>
              <a:rPr lang="en-US" sz="5900" dirty="0">
                <a:solidFill>
                  <a:schemeClr val="tx1">
                    <a:lumMod val="95000"/>
                    <a:alpha val="60000"/>
                  </a:schemeClr>
                </a:solidFill>
              </a:rPr>
              <a:t>    Obedient to God’s word  (Proverbs 1:33) </a:t>
            </a:r>
          </a:p>
          <a:p>
            <a:r>
              <a:rPr lang="en-US" sz="5900" dirty="0">
                <a:solidFill>
                  <a:schemeClr val="tx1">
                    <a:lumMod val="95000"/>
                    <a:alpha val="60000"/>
                  </a:schemeClr>
                </a:solidFill>
              </a:rPr>
              <a:t>    A Good Servant to the Lord (1 Peter 4:11) (Proverbs 3: 1-4)</a:t>
            </a:r>
          </a:p>
          <a:p>
            <a:r>
              <a:rPr lang="en-US" sz="5900" dirty="0">
                <a:solidFill>
                  <a:schemeClr val="tx1">
                    <a:lumMod val="95000"/>
                    <a:alpha val="60000"/>
                  </a:schemeClr>
                </a:solidFill>
              </a:rPr>
              <a:t>    Responsive to the Lord (1 Samuel16: 3-4) </a:t>
            </a:r>
          </a:p>
          <a:p>
            <a:r>
              <a:rPr lang="en-US" sz="5900" dirty="0">
                <a:solidFill>
                  <a:schemeClr val="tx1">
                    <a:lumMod val="95000"/>
                    <a:alpha val="60000"/>
                  </a:schemeClr>
                </a:solidFill>
              </a:rPr>
              <a:t>    An abiding / audacious Faith </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18397480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p:cTn id="21"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 calcmode="lin" valueType="num">
                                      <p:cBhvr>
                                        <p:cTn id="28"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 calcmode="lin" valueType="num">
                                      <p:cBhvr>
                                        <p:cTn id="35"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 calcmode="lin" valueType="num">
                                      <p:cBhvr>
                                        <p:cTn id="42"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5">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 calcmode="lin" valueType="num">
                                      <p:cBhvr>
                                        <p:cTn id="49"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5">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5">
                                            <p:txEl>
                                              <p:pRg st="6" end="6"/>
                                            </p:txEl>
                                          </p:spTgt>
                                        </p:tgtEl>
                                        <p:attrNameLst>
                                          <p:attrName>style.visibility</p:attrName>
                                        </p:attrNameLst>
                                      </p:cBhvr>
                                      <p:to>
                                        <p:strVal val="visible"/>
                                      </p:to>
                                    </p:set>
                                    <p:anim calcmode="lin" valueType="num">
                                      <p:cBhvr>
                                        <p:cTn id="56"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A1095E-2742-9FBE-E7F9-646B58D5BBB4}"/>
              </a:ext>
            </a:extLst>
          </p:cNvPr>
          <p:cNvPicPr>
            <a:picLocks noChangeAspect="1"/>
          </p:cNvPicPr>
          <p:nvPr/>
        </p:nvPicPr>
        <p:blipFill>
          <a:blip r:embed="rId2"/>
          <a:stretch>
            <a:fillRect/>
          </a:stretch>
        </p:blipFill>
        <p:spPr>
          <a:xfrm>
            <a:off x="133539" y="326651"/>
            <a:ext cx="5962461" cy="2225769"/>
          </a:xfrm>
          <a:prstGeom prst="rect">
            <a:avLst/>
          </a:prstGeom>
        </p:spPr>
      </p:pic>
      <p:pic>
        <p:nvPicPr>
          <p:cNvPr id="5" name="Picture 4">
            <a:extLst>
              <a:ext uri="{FF2B5EF4-FFF2-40B4-BE49-F238E27FC236}">
                <a16:creationId xmlns:a16="http://schemas.microsoft.com/office/drawing/2014/main" id="{6AFEAFBB-C9F8-2D98-7133-6881A84CE1F1}"/>
              </a:ext>
            </a:extLst>
          </p:cNvPr>
          <p:cNvPicPr>
            <a:picLocks noChangeAspect="1"/>
          </p:cNvPicPr>
          <p:nvPr/>
        </p:nvPicPr>
        <p:blipFill>
          <a:blip r:embed="rId3"/>
          <a:stretch>
            <a:fillRect/>
          </a:stretch>
        </p:blipFill>
        <p:spPr>
          <a:xfrm>
            <a:off x="7294848" y="3429000"/>
            <a:ext cx="3818649" cy="2860301"/>
          </a:xfrm>
          <a:prstGeom prst="rect">
            <a:avLst/>
          </a:prstGeom>
        </p:spPr>
      </p:pic>
      <p:pic>
        <p:nvPicPr>
          <p:cNvPr id="2052" name="Picture 4" descr="Jeopardy GIFs - Find &amp; Share on GIPHY">
            <a:extLst>
              <a:ext uri="{FF2B5EF4-FFF2-40B4-BE49-F238E27FC236}">
                <a16:creationId xmlns:a16="http://schemas.microsoft.com/office/drawing/2014/main" id="{B4F678E3-6200-BF7C-80EB-99BE6F596E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7935" y="2932694"/>
            <a:ext cx="5017497" cy="3237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46170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2343A-9CB0-F2AD-EF62-5DEE3E97F956}"/>
              </a:ext>
            </a:extLst>
          </p:cNvPr>
          <p:cNvSpPr>
            <a:spLocks noGrp="1"/>
          </p:cNvSpPr>
          <p:nvPr>
            <p:ph type="title"/>
          </p:nvPr>
        </p:nvSpPr>
        <p:spPr>
          <a:xfrm>
            <a:off x="1215231" y="320674"/>
            <a:ext cx="9761538" cy="848361"/>
          </a:xfrm>
        </p:spPr>
        <p:txBody>
          <a:bodyPr>
            <a:normAutofit fontScale="90000"/>
          </a:bodyPr>
          <a:lstStyle/>
          <a:p>
            <a:pPr algn="ctr"/>
            <a:r>
              <a:rPr lang="en-US" sz="5300" dirty="0"/>
              <a:t>The Challenge of Faith…</a:t>
            </a:r>
            <a:br>
              <a:rPr lang="en-US" sz="5300" dirty="0"/>
            </a:br>
            <a:r>
              <a:rPr lang="en-US" dirty="0"/>
              <a:t>                                             </a:t>
            </a:r>
          </a:p>
        </p:txBody>
      </p:sp>
      <p:sp>
        <p:nvSpPr>
          <p:cNvPr id="3" name="Content Placeholder 2">
            <a:extLst>
              <a:ext uri="{FF2B5EF4-FFF2-40B4-BE49-F238E27FC236}">
                <a16:creationId xmlns:a16="http://schemas.microsoft.com/office/drawing/2014/main" id="{1C6744DD-5BC8-42C8-4313-13CE95ED575B}"/>
              </a:ext>
            </a:extLst>
          </p:cNvPr>
          <p:cNvSpPr>
            <a:spLocks noGrp="1"/>
          </p:cNvSpPr>
          <p:nvPr>
            <p:ph idx="1"/>
          </p:nvPr>
        </p:nvSpPr>
        <p:spPr>
          <a:xfrm>
            <a:off x="698780" y="1505641"/>
            <a:ext cx="4643437" cy="4532088"/>
          </a:xfrm>
        </p:spPr>
        <p:txBody>
          <a:bodyPr>
            <a:normAutofit/>
          </a:bodyPr>
          <a:lstStyle/>
          <a:p>
            <a:pPr marL="0" indent="0">
              <a:buNone/>
            </a:pPr>
            <a:r>
              <a:rPr lang="en-US" sz="2000" dirty="0"/>
              <a:t>What are some everyday challenges that test your faith?</a:t>
            </a:r>
          </a:p>
          <a:p>
            <a:r>
              <a:rPr lang="en-US" sz="2000" dirty="0"/>
              <a:t>Disappointments of life (home, career, school)  </a:t>
            </a:r>
          </a:p>
          <a:p>
            <a:r>
              <a:rPr lang="en-US" sz="2000" dirty="0"/>
              <a:t>Lacking consistency with trusting the Lord and walking by faith.</a:t>
            </a:r>
          </a:p>
          <a:p>
            <a:r>
              <a:rPr lang="en-US" sz="2000" dirty="0"/>
              <a:t>Making our own plans without going to the Lord in prayer. </a:t>
            </a:r>
          </a:p>
          <a:p>
            <a:r>
              <a:rPr lang="en-US" sz="2000" dirty="0"/>
              <a:t>Turning away from God in our darkest times.</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0" indent="0">
              <a:buNone/>
            </a:pPr>
            <a:endParaRPr lang="en-US" sz="2000" dirty="0"/>
          </a:p>
        </p:txBody>
      </p:sp>
      <p:sp>
        <p:nvSpPr>
          <p:cNvPr id="4" name="Content Placeholder 2">
            <a:extLst>
              <a:ext uri="{FF2B5EF4-FFF2-40B4-BE49-F238E27FC236}">
                <a16:creationId xmlns:a16="http://schemas.microsoft.com/office/drawing/2014/main" id="{9A376543-66EF-B4CC-A816-831ACFF5F4B7}"/>
              </a:ext>
            </a:extLst>
          </p:cNvPr>
          <p:cNvSpPr txBox="1">
            <a:spLocks/>
          </p:cNvSpPr>
          <p:nvPr/>
        </p:nvSpPr>
        <p:spPr>
          <a:xfrm>
            <a:off x="5972969" y="1505640"/>
            <a:ext cx="5003800" cy="4532087"/>
          </a:xfrm>
          <a:prstGeom prst="rect">
            <a:avLst/>
          </a:prstGeom>
        </p:spPr>
        <p:txBody>
          <a:bodyPr vert="horz" wrap="square" lIns="0" tIns="0" rIns="0" bIns="0" rtlCol="0">
            <a:norm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How Should We Respond?</a:t>
            </a:r>
          </a:p>
          <a:p>
            <a:r>
              <a:rPr lang="en-US" sz="2000" dirty="0"/>
              <a:t>Living out the day-to-day action of  “Letting go and letting God” (1 Peter 5:7) (Psalms 34: 1-3)</a:t>
            </a:r>
          </a:p>
          <a:p>
            <a:r>
              <a:rPr lang="en-US" sz="2000" dirty="0"/>
              <a:t>Remember that God provides our needs. His timing is perfect. (Mark 11:24) (Psalms 37:7)</a:t>
            </a:r>
          </a:p>
          <a:p>
            <a:r>
              <a:rPr lang="en-US" sz="2000" dirty="0"/>
              <a:t>Remembering that God knows what we need and what He has in store for us (Jeremiah 29: 11-14) </a:t>
            </a:r>
          </a:p>
          <a:p>
            <a:r>
              <a:rPr lang="en-US" sz="2000" dirty="0"/>
              <a:t>Leaning toward God during those dark times (2 Corinthians 4: 8-9)</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0" indent="0">
              <a:buFont typeface="Arial" panose="020B0604020202020204" pitchFamily="34" charset="0"/>
              <a:buNone/>
            </a:pPr>
            <a:endParaRPr lang="en-US" sz="2000" dirty="0"/>
          </a:p>
        </p:txBody>
      </p:sp>
    </p:spTree>
    <p:extLst>
      <p:ext uri="{BB962C8B-B14F-4D97-AF65-F5344CB8AC3E}">
        <p14:creationId xmlns:p14="http://schemas.microsoft.com/office/powerpoint/2010/main" val="6528417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4">
                                            <p:txEl>
                                              <p:pRg st="0" end="0"/>
                                            </p:txEl>
                                          </p:spTgt>
                                        </p:tgtEl>
                                        <p:attrNameLst>
                                          <p:attrName>style.visibility</p:attrName>
                                        </p:attrNameLst>
                                      </p:cBhvr>
                                      <p:to>
                                        <p:strVal val="visible"/>
                                      </p:to>
                                    </p:set>
                                    <p:anim calcmode="lin" valueType="num">
                                      <p:cBhvr>
                                        <p:cTn id="5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5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5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58" dur="1000"/>
                                        <p:tgtEl>
                                          <p:spTgt spid="4">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4">
                                            <p:txEl>
                                              <p:pRg st="1" end="1"/>
                                            </p:txEl>
                                          </p:spTgt>
                                        </p:tgtEl>
                                        <p:attrNameLst>
                                          <p:attrName>style.visibility</p:attrName>
                                        </p:attrNameLst>
                                      </p:cBhvr>
                                      <p:to>
                                        <p:strVal val="visible"/>
                                      </p:to>
                                    </p:set>
                                    <p:anim calcmode="lin" valueType="num">
                                      <p:cBhvr>
                                        <p:cTn id="63"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64"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65"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66" dur="1000"/>
                                        <p:tgtEl>
                                          <p:spTgt spid="4">
                                            <p:txEl>
                                              <p:pRg st="1" end="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4">
                                            <p:txEl>
                                              <p:pRg st="2" end="2"/>
                                            </p:txEl>
                                          </p:spTgt>
                                        </p:tgtEl>
                                        <p:attrNameLst>
                                          <p:attrName>style.visibility</p:attrName>
                                        </p:attrNameLst>
                                      </p:cBhvr>
                                      <p:to>
                                        <p:strVal val="visible"/>
                                      </p:to>
                                    </p:set>
                                    <p:anim calcmode="lin" valueType="num">
                                      <p:cBhvr>
                                        <p:cTn id="71"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72"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73"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74" dur="1000"/>
                                        <p:tgtEl>
                                          <p:spTgt spid="4">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4">
                                            <p:txEl>
                                              <p:pRg st="3" end="3"/>
                                            </p:txEl>
                                          </p:spTgt>
                                        </p:tgtEl>
                                        <p:attrNameLst>
                                          <p:attrName>style.visibility</p:attrName>
                                        </p:attrNameLst>
                                      </p:cBhvr>
                                      <p:to>
                                        <p:strVal val="visible"/>
                                      </p:to>
                                    </p:set>
                                    <p:anim calcmode="lin" valueType="num">
                                      <p:cBhvr>
                                        <p:cTn id="79"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80"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81"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82" dur="1000"/>
                                        <p:tgtEl>
                                          <p:spTgt spid="4">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4">
                                            <p:txEl>
                                              <p:pRg st="4" end="4"/>
                                            </p:txEl>
                                          </p:spTgt>
                                        </p:tgtEl>
                                        <p:attrNameLst>
                                          <p:attrName>style.visibility</p:attrName>
                                        </p:attrNameLst>
                                      </p:cBhvr>
                                      <p:to>
                                        <p:strVal val="visible"/>
                                      </p:to>
                                    </p:set>
                                    <p:anim calcmode="lin" valueType="num">
                                      <p:cBhvr>
                                        <p:cTn id="87"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88"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89"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90"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build="p"/>
    </p:bldLst>
  </p:timing>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7783A8-901D-4F73-81D7-AA6841BEB3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F342EE1-43E5-4AFB-895D-B61B9656DC14}">
  <ds:schemaRefs>
    <ds:schemaRef ds:uri="http://schemas.microsoft.com/office/2006/documentManagement/types"/>
    <ds:schemaRef ds:uri="http://schemas.microsoft.com/sharepoint/v3"/>
    <ds:schemaRef ds:uri="http://purl.org/dc/dcmitype/"/>
    <ds:schemaRef ds:uri="http://purl.org/dc/elements/1.1/"/>
    <ds:schemaRef ds:uri="http://purl.org/dc/terms/"/>
    <ds:schemaRef ds:uri="http://schemas.microsoft.com/office/infopath/2007/PartnerControls"/>
    <ds:schemaRef ds:uri="http://schemas.microsoft.com/office/2006/metadata/properties"/>
    <ds:schemaRef ds:uri="http://www.w3.org/XML/1998/namespace"/>
    <ds:schemaRef ds:uri="http://schemas.openxmlformats.org/package/2006/metadata/core-properties"/>
    <ds:schemaRef ds:uri="230e9df3-be65-4c73-a93b-d1236ebd677e"/>
    <ds:schemaRef ds:uri="16c05727-aa75-4e4a-9b5f-8a80a1165891"/>
    <ds:schemaRef ds:uri="71af3243-3dd4-4a8d-8c0d-dd76da1f02a5"/>
  </ds:schemaRefs>
</ds:datastoreItem>
</file>

<file path=customXml/itemProps3.xml><?xml version="1.0" encoding="utf-8"?>
<ds:datastoreItem xmlns:ds="http://schemas.openxmlformats.org/officeDocument/2006/customXml" ds:itemID="{2F49CD38-5B57-4682-9FCE-B9174068D0AE}">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{8E452FD9-2986-48A5-B631-EF71BC3AA109}tf33713516_win32</Template>
  <TotalTime>7336</TotalTime>
  <Words>833</Words>
  <Application>Microsoft Office PowerPoint</Application>
  <PresentationFormat>Widescreen</PresentationFormat>
  <Paragraphs>62</Paragraphs>
  <Slides>11</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Gill Sans MT</vt:lpstr>
      <vt:lpstr>Walbaum Display</vt:lpstr>
      <vt:lpstr>3DFloatVTI</vt:lpstr>
      <vt:lpstr>The Faith Hall of Fame</vt:lpstr>
      <vt:lpstr>Samuels Story </vt:lpstr>
      <vt:lpstr>PowerPoint Presentation</vt:lpstr>
      <vt:lpstr>Why is Samuel in the Faith Hall of Fame?</vt:lpstr>
      <vt:lpstr>He was a “Seer”: In today’s terms he was a Prophet. I Samuel 9:15-18  </vt:lpstr>
      <vt:lpstr>Anointed David King of Israel (1 Samuel 16:1-13)   </vt:lpstr>
      <vt:lpstr>What do these stories teach us about  Samuel’s faith and our own?</vt:lpstr>
      <vt:lpstr>PowerPoint Presentation</vt:lpstr>
      <vt:lpstr>The Challenge of Faith…                                              </vt:lpstr>
      <vt:lpstr>How does God Respond to Our Challenges in Faith?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Tasia Johnson</dc:creator>
  <cp:lastModifiedBy>Tasia Johnson</cp:lastModifiedBy>
  <cp:revision>6</cp:revision>
  <dcterms:created xsi:type="dcterms:W3CDTF">2024-06-24T15:45:19Z</dcterms:created>
  <dcterms:modified xsi:type="dcterms:W3CDTF">2024-07-09T11:03:46Z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